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8" r:id="rId8"/>
    <p:sldId id="258" r:id="rId9"/>
    <p:sldId id="259" r:id="rId10"/>
    <p:sldId id="260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4834FD-268F-48DE-8539-E5E36CC1BF14}" v="276" dt="2023-05-29T12:46:32.660"/>
    <p1510:client id="{44E0E50B-1158-4742-AAC7-BDDAB4BF3DE1}" v="293" dt="2023-05-29T13:23:51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5D3C99-D995-4700-AC7D-518576C3BEC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77B1D2-2ACD-41C2-876A-B89A1C89E315}">
      <dgm:prSet/>
      <dgm:spPr/>
      <dgm:t>
        <a:bodyPr/>
        <a:lstStyle/>
        <a:p>
          <a:r>
            <a:rPr lang="hu-HU"/>
            <a:t>Php, Bootstrap, JQuery, AJAX, CSS, HTML</a:t>
          </a:r>
          <a:endParaRPr lang="en-US"/>
        </a:p>
      </dgm:t>
    </dgm:pt>
    <dgm:pt modelId="{6E0560FE-3F01-4417-9E4E-F047962DED59}" type="parTrans" cxnId="{CF79C273-6BF2-40C9-98C5-3B7D3E437A85}">
      <dgm:prSet/>
      <dgm:spPr/>
      <dgm:t>
        <a:bodyPr/>
        <a:lstStyle/>
        <a:p>
          <a:endParaRPr lang="en-US"/>
        </a:p>
      </dgm:t>
    </dgm:pt>
    <dgm:pt modelId="{61BF5EAA-BED0-4998-BFCD-464C8ABEE1FC}" type="sibTrans" cxnId="{CF79C273-6BF2-40C9-98C5-3B7D3E437A85}">
      <dgm:prSet/>
      <dgm:spPr/>
      <dgm:t>
        <a:bodyPr/>
        <a:lstStyle/>
        <a:p>
          <a:endParaRPr lang="en-US"/>
        </a:p>
      </dgm:t>
    </dgm:pt>
    <dgm:pt modelId="{6F3778B3-4078-4364-8CE3-F8792CF2C92F}">
      <dgm:prSet/>
      <dgm:spPr/>
      <dgm:t>
        <a:bodyPr/>
        <a:lstStyle/>
        <a:p>
          <a:r>
            <a:rPr lang="hu-HU"/>
            <a:t>VSC(Visual Studio Code)</a:t>
          </a:r>
          <a:endParaRPr lang="en-US"/>
        </a:p>
      </dgm:t>
    </dgm:pt>
    <dgm:pt modelId="{B564C408-4A44-4138-88CB-9988F20B49D6}" type="parTrans" cxnId="{5BDEC8BE-3403-4667-B502-3D9C707BA291}">
      <dgm:prSet/>
      <dgm:spPr/>
      <dgm:t>
        <a:bodyPr/>
        <a:lstStyle/>
        <a:p>
          <a:endParaRPr lang="en-US"/>
        </a:p>
      </dgm:t>
    </dgm:pt>
    <dgm:pt modelId="{EEEFB21B-250B-41AB-8586-23B1294D1E9B}" type="sibTrans" cxnId="{5BDEC8BE-3403-4667-B502-3D9C707BA291}">
      <dgm:prSet/>
      <dgm:spPr/>
      <dgm:t>
        <a:bodyPr/>
        <a:lstStyle/>
        <a:p>
          <a:endParaRPr lang="en-US"/>
        </a:p>
      </dgm:t>
    </dgm:pt>
    <dgm:pt modelId="{9777C6D9-CE0A-4607-B039-D4DFF3860FAF}" type="pres">
      <dgm:prSet presAssocID="{335D3C99-D995-4700-AC7D-518576C3BEC0}" presName="diagram" presStyleCnt="0">
        <dgm:presLayoutVars>
          <dgm:dir/>
          <dgm:resizeHandles val="exact"/>
        </dgm:presLayoutVars>
      </dgm:prSet>
      <dgm:spPr/>
    </dgm:pt>
    <dgm:pt modelId="{B01D204B-F5C5-4CF3-9E23-34B30DBAD19C}" type="pres">
      <dgm:prSet presAssocID="{6177B1D2-2ACD-41C2-876A-B89A1C89E315}" presName="node" presStyleLbl="node1" presStyleIdx="0" presStyleCnt="2">
        <dgm:presLayoutVars>
          <dgm:bulletEnabled val="1"/>
        </dgm:presLayoutVars>
      </dgm:prSet>
      <dgm:spPr/>
    </dgm:pt>
    <dgm:pt modelId="{3A7A206A-E6AD-4295-8E8F-E1D08CEA9D0A}" type="pres">
      <dgm:prSet presAssocID="{61BF5EAA-BED0-4998-BFCD-464C8ABEE1FC}" presName="sibTrans" presStyleCnt="0"/>
      <dgm:spPr/>
    </dgm:pt>
    <dgm:pt modelId="{87F44C52-C15B-4B8C-8AB1-EAF02D38742F}" type="pres">
      <dgm:prSet presAssocID="{6F3778B3-4078-4364-8CE3-F8792CF2C92F}" presName="node" presStyleLbl="node1" presStyleIdx="1" presStyleCnt="2">
        <dgm:presLayoutVars>
          <dgm:bulletEnabled val="1"/>
        </dgm:presLayoutVars>
      </dgm:prSet>
      <dgm:spPr/>
    </dgm:pt>
  </dgm:ptLst>
  <dgm:cxnLst>
    <dgm:cxn modelId="{E8D09941-18F6-4BC9-A039-0720C5F2F363}" type="presOf" srcId="{6F3778B3-4078-4364-8CE3-F8792CF2C92F}" destId="{87F44C52-C15B-4B8C-8AB1-EAF02D38742F}" srcOrd="0" destOrd="0" presId="urn:microsoft.com/office/officeart/2005/8/layout/default"/>
    <dgm:cxn modelId="{38B8E565-228E-4364-97A2-9ABBEAE2F505}" type="presOf" srcId="{335D3C99-D995-4700-AC7D-518576C3BEC0}" destId="{9777C6D9-CE0A-4607-B039-D4DFF3860FAF}" srcOrd="0" destOrd="0" presId="urn:microsoft.com/office/officeart/2005/8/layout/default"/>
    <dgm:cxn modelId="{CF79C273-6BF2-40C9-98C5-3B7D3E437A85}" srcId="{335D3C99-D995-4700-AC7D-518576C3BEC0}" destId="{6177B1D2-2ACD-41C2-876A-B89A1C89E315}" srcOrd="0" destOrd="0" parTransId="{6E0560FE-3F01-4417-9E4E-F047962DED59}" sibTransId="{61BF5EAA-BED0-4998-BFCD-464C8ABEE1FC}"/>
    <dgm:cxn modelId="{5BDEC8BE-3403-4667-B502-3D9C707BA291}" srcId="{335D3C99-D995-4700-AC7D-518576C3BEC0}" destId="{6F3778B3-4078-4364-8CE3-F8792CF2C92F}" srcOrd="1" destOrd="0" parTransId="{B564C408-4A44-4138-88CB-9988F20B49D6}" sibTransId="{EEEFB21B-250B-41AB-8586-23B1294D1E9B}"/>
    <dgm:cxn modelId="{515270E2-1FD9-40EB-B677-065EEEBBA8E2}" type="presOf" srcId="{6177B1D2-2ACD-41C2-876A-B89A1C89E315}" destId="{B01D204B-F5C5-4CF3-9E23-34B30DBAD19C}" srcOrd="0" destOrd="0" presId="urn:microsoft.com/office/officeart/2005/8/layout/default"/>
    <dgm:cxn modelId="{B550AE0C-DBE2-4D96-86BB-81D8AC7234A2}" type="presParOf" srcId="{9777C6D9-CE0A-4607-B039-D4DFF3860FAF}" destId="{B01D204B-F5C5-4CF3-9E23-34B30DBAD19C}" srcOrd="0" destOrd="0" presId="urn:microsoft.com/office/officeart/2005/8/layout/default"/>
    <dgm:cxn modelId="{46DDE835-4A51-4BB4-B604-0AFF7B460C78}" type="presParOf" srcId="{9777C6D9-CE0A-4607-B039-D4DFF3860FAF}" destId="{3A7A206A-E6AD-4295-8E8F-E1D08CEA9D0A}" srcOrd="1" destOrd="0" presId="urn:microsoft.com/office/officeart/2005/8/layout/default"/>
    <dgm:cxn modelId="{A55C2F03-B956-4CDF-93BD-54449DAE5C9E}" type="presParOf" srcId="{9777C6D9-CE0A-4607-B039-D4DFF3860FAF}" destId="{87F44C52-C15B-4B8C-8AB1-EAF02D38742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789B16-5498-4409-8441-AEE4C12D332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1C93B8-5649-4A37-A29D-FEA5E9A93D2E}">
      <dgm:prSet/>
      <dgm:spPr/>
      <dgm:t>
        <a:bodyPr/>
        <a:lstStyle/>
        <a:p>
          <a:r>
            <a:rPr lang="hu-HU" dirty="0"/>
            <a:t>A felhasználó létrehozása </a:t>
          </a:r>
          <a:endParaRPr lang="en-US" dirty="0"/>
        </a:p>
      </dgm:t>
    </dgm:pt>
    <dgm:pt modelId="{C6644828-7C63-4F5A-A9D8-2700B0DB8D41}" type="parTrans" cxnId="{E44ED972-8967-45D1-84D5-FB2046BAE4B9}">
      <dgm:prSet/>
      <dgm:spPr/>
      <dgm:t>
        <a:bodyPr/>
        <a:lstStyle/>
        <a:p>
          <a:endParaRPr lang="en-US"/>
        </a:p>
      </dgm:t>
    </dgm:pt>
    <dgm:pt modelId="{F310A98C-036C-4A55-A890-7937A3ABA318}" type="sibTrans" cxnId="{E44ED972-8967-45D1-84D5-FB2046BAE4B9}">
      <dgm:prSet/>
      <dgm:spPr/>
      <dgm:t>
        <a:bodyPr/>
        <a:lstStyle/>
        <a:p>
          <a:endParaRPr lang="en-US"/>
        </a:p>
      </dgm:t>
    </dgm:pt>
    <dgm:pt modelId="{E986BD68-2717-4562-94DC-8052BD550472}">
      <dgm:prSet/>
      <dgm:spPr/>
      <dgm:t>
        <a:bodyPr/>
        <a:lstStyle/>
        <a:p>
          <a:r>
            <a:rPr lang="hu-HU" dirty="0" err="1"/>
            <a:t>Admin</a:t>
          </a:r>
          <a:r>
            <a:rPr lang="hu-HU" dirty="0"/>
            <a:t> felület(felhasználók szerkesztése, események létrehozása, foglalás elfogadása)</a:t>
          </a:r>
          <a:endParaRPr lang="en-US" dirty="0"/>
        </a:p>
      </dgm:t>
    </dgm:pt>
    <dgm:pt modelId="{C27B4109-FB51-4BF1-9A4B-1542C27717E8}" type="parTrans" cxnId="{C1A10C79-CBEA-4727-AE3C-D60431FB70E7}">
      <dgm:prSet/>
      <dgm:spPr/>
      <dgm:t>
        <a:bodyPr/>
        <a:lstStyle/>
        <a:p>
          <a:endParaRPr lang="en-US"/>
        </a:p>
      </dgm:t>
    </dgm:pt>
    <dgm:pt modelId="{AFE1B20A-766F-48C8-AF10-19D1071C2AC7}" type="sibTrans" cxnId="{C1A10C79-CBEA-4727-AE3C-D60431FB70E7}">
      <dgm:prSet/>
      <dgm:spPr/>
      <dgm:t>
        <a:bodyPr/>
        <a:lstStyle/>
        <a:p>
          <a:endParaRPr lang="en-US"/>
        </a:p>
      </dgm:t>
    </dgm:pt>
    <dgm:pt modelId="{E3515CBB-CD88-4CB1-B276-20859EBEEED6}">
      <dgm:prSet/>
      <dgm:spPr/>
      <dgm:t>
        <a:bodyPr/>
        <a:lstStyle/>
        <a:p>
          <a:r>
            <a:rPr lang="hu-HU" dirty="0"/>
            <a:t>Jegy lefoglalása</a:t>
          </a:r>
          <a:endParaRPr lang="en-US" dirty="0"/>
        </a:p>
      </dgm:t>
    </dgm:pt>
    <dgm:pt modelId="{B3E6E83E-1A24-4DF3-854D-E84591C767F3}" type="parTrans" cxnId="{671037BA-AE82-439C-B915-5FFA5DED1109}">
      <dgm:prSet/>
      <dgm:spPr/>
      <dgm:t>
        <a:bodyPr/>
        <a:lstStyle/>
        <a:p>
          <a:endParaRPr lang="en-US"/>
        </a:p>
      </dgm:t>
    </dgm:pt>
    <dgm:pt modelId="{FEA21418-5B0A-44BE-AF41-48B821FCAD22}" type="sibTrans" cxnId="{671037BA-AE82-439C-B915-5FFA5DED1109}">
      <dgm:prSet/>
      <dgm:spPr/>
      <dgm:t>
        <a:bodyPr/>
        <a:lstStyle/>
        <a:p>
          <a:endParaRPr lang="en-US"/>
        </a:p>
      </dgm:t>
    </dgm:pt>
    <dgm:pt modelId="{FAFF0A59-272C-4194-91C2-A383497F2A2A}">
      <dgm:prSet phldr="0"/>
      <dgm:spPr/>
      <dgm:t>
        <a:bodyPr/>
        <a:lstStyle/>
        <a:p>
          <a:pPr rtl="0"/>
          <a:r>
            <a:rPr lang="hu-HU" dirty="0">
              <a:latin typeface="Gill Sans Nova"/>
            </a:rPr>
            <a:t>Webshop(múzeumi </a:t>
          </a:r>
          <a:r>
            <a:rPr lang="hu-HU" dirty="0"/>
            <a:t>souvenir vásárlás</a:t>
          </a:r>
          <a:r>
            <a:rPr lang="hu-HU" dirty="0">
              <a:latin typeface="Gill Sans Nova"/>
            </a:rPr>
            <a:t> )</a:t>
          </a:r>
        </a:p>
      </dgm:t>
    </dgm:pt>
    <dgm:pt modelId="{036A5667-05B6-4EE8-B2D0-ECC8DF5CBE45}" type="parTrans" cxnId="{8A114140-85B8-4015-8725-F864CBA118F0}">
      <dgm:prSet/>
      <dgm:spPr/>
    </dgm:pt>
    <dgm:pt modelId="{8F23730B-CC31-4CEE-A4FB-051A2B9E0CE1}" type="sibTrans" cxnId="{8A114140-85B8-4015-8725-F864CBA118F0}">
      <dgm:prSet/>
      <dgm:spPr/>
    </dgm:pt>
    <dgm:pt modelId="{6A3CCC54-B9DC-4732-9577-19932BA0B73F}" type="pres">
      <dgm:prSet presAssocID="{51789B16-5498-4409-8441-AEE4C12D332B}" presName="linear" presStyleCnt="0">
        <dgm:presLayoutVars>
          <dgm:animLvl val="lvl"/>
          <dgm:resizeHandles val="exact"/>
        </dgm:presLayoutVars>
      </dgm:prSet>
      <dgm:spPr/>
    </dgm:pt>
    <dgm:pt modelId="{4406DF9B-D40E-4846-A19F-F337662E1E1D}" type="pres">
      <dgm:prSet presAssocID="{761C93B8-5649-4A37-A29D-FEA5E9A93D2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C621FA-07CE-46AC-8B59-AA812DF7D750}" type="pres">
      <dgm:prSet presAssocID="{F310A98C-036C-4A55-A890-7937A3ABA318}" presName="spacer" presStyleCnt="0"/>
      <dgm:spPr/>
    </dgm:pt>
    <dgm:pt modelId="{9A879EDC-87F3-4A90-BF9D-5172C0438AAB}" type="pres">
      <dgm:prSet presAssocID="{E986BD68-2717-4562-94DC-8052BD5504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4C419C3-9B5D-4DD5-B41D-2DC9929FF323}" type="pres">
      <dgm:prSet presAssocID="{AFE1B20A-766F-48C8-AF10-19D1071C2AC7}" presName="spacer" presStyleCnt="0"/>
      <dgm:spPr/>
    </dgm:pt>
    <dgm:pt modelId="{0DFA8E00-24FF-4E52-8618-D8A9D54FD1CF}" type="pres">
      <dgm:prSet presAssocID="{E3515CBB-CD88-4CB1-B276-20859EBEEED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CDA323-A0BD-4C5A-831A-BFC7E5021067}" type="pres">
      <dgm:prSet presAssocID="{FEA21418-5B0A-44BE-AF41-48B821FCAD22}" presName="spacer" presStyleCnt="0"/>
      <dgm:spPr/>
    </dgm:pt>
    <dgm:pt modelId="{44FBA179-C4F3-4EB5-A75C-DC5381D0F042}" type="pres">
      <dgm:prSet presAssocID="{FAFF0A59-272C-4194-91C2-A383497F2A2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A998C2B-2D7E-49CD-B9AF-C49BAC3E24C4}" type="presOf" srcId="{E986BD68-2717-4562-94DC-8052BD550472}" destId="{9A879EDC-87F3-4A90-BF9D-5172C0438AAB}" srcOrd="0" destOrd="0" presId="urn:microsoft.com/office/officeart/2005/8/layout/vList2"/>
    <dgm:cxn modelId="{8A114140-85B8-4015-8725-F864CBA118F0}" srcId="{51789B16-5498-4409-8441-AEE4C12D332B}" destId="{FAFF0A59-272C-4194-91C2-A383497F2A2A}" srcOrd="3" destOrd="0" parTransId="{036A5667-05B6-4EE8-B2D0-ECC8DF5CBE45}" sibTransId="{8F23730B-CC31-4CEE-A4FB-051A2B9E0CE1}"/>
    <dgm:cxn modelId="{E0542F4D-84EA-460C-9808-26019D9E20FA}" type="presOf" srcId="{761C93B8-5649-4A37-A29D-FEA5E9A93D2E}" destId="{4406DF9B-D40E-4846-A19F-F337662E1E1D}" srcOrd="0" destOrd="0" presId="urn:microsoft.com/office/officeart/2005/8/layout/vList2"/>
    <dgm:cxn modelId="{FDD3F870-4C53-4CD8-848D-505750B936DF}" type="presOf" srcId="{E3515CBB-CD88-4CB1-B276-20859EBEEED6}" destId="{0DFA8E00-24FF-4E52-8618-D8A9D54FD1CF}" srcOrd="0" destOrd="0" presId="urn:microsoft.com/office/officeart/2005/8/layout/vList2"/>
    <dgm:cxn modelId="{E44ED972-8967-45D1-84D5-FB2046BAE4B9}" srcId="{51789B16-5498-4409-8441-AEE4C12D332B}" destId="{761C93B8-5649-4A37-A29D-FEA5E9A93D2E}" srcOrd="0" destOrd="0" parTransId="{C6644828-7C63-4F5A-A9D8-2700B0DB8D41}" sibTransId="{F310A98C-036C-4A55-A890-7937A3ABA318}"/>
    <dgm:cxn modelId="{C1A10C79-CBEA-4727-AE3C-D60431FB70E7}" srcId="{51789B16-5498-4409-8441-AEE4C12D332B}" destId="{E986BD68-2717-4562-94DC-8052BD550472}" srcOrd="1" destOrd="0" parTransId="{C27B4109-FB51-4BF1-9A4B-1542C27717E8}" sibTransId="{AFE1B20A-766F-48C8-AF10-19D1071C2AC7}"/>
    <dgm:cxn modelId="{AEF42685-F368-4CCE-9830-543B0C170A66}" type="presOf" srcId="{FAFF0A59-272C-4194-91C2-A383497F2A2A}" destId="{44FBA179-C4F3-4EB5-A75C-DC5381D0F042}" srcOrd="0" destOrd="0" presId="urn:microsoft.com/office/officeart/2005/8/layout/vList2"/>
    <dgm:cxn modelId="{671037BA-AE82-439C-B915-5FFA5DED1109}" srcId="{51789B16-5498-4409-8441-AEE4C12D332B}" destId="{E3515CBB-CD88-4CB1-B276-20859EBEEED6}" srcOrd="2" destOrd="0" parTransId="{B3E6E83E-1A24-4DF3-854D-E84591C767F3}" sibTransId="{FEA21418-5B0A-44BE-AF41-48B821FCAD22}"/>
    <dgm:cxn modelId="{2645E2E3-02FE-417B-A2E5-3DAA0C4A2E58}" type="presOf" srcId="{51789B16-5498-4409-8441-AEE4C12D332B}" destId="{6A3CCC54-B9DC-4732-9577-19932BA0B73F}" srcOrd="0" destOrd="0" presId="urn:microsoft.com/office/officeart/2005/8/layout/vList2"/>
    <dgm:cxn modelId="{EED0BEFE-989D-4730-B58A-A19BEF638857}" type="presParOf" srcId="{6A3CCC54-B9DC-4732-9577-19932BA0B73F}" destId="{4406DF9B-D40E-4846-A19F-F337662E1E1D}" srcOrd="0" destOrd="0" presId="urn:microsoft.com/office/officeart/2005/8/layout/vList2"/>
    <dgm:cxn modelId="{B1354CAD-E8AE-45AA-83B1-009500DB3BB2}" type="presParOf" srcId="{6A3CCC54-B9DC-4732-9577-19932BA0B73F}" destId="{48C621FA-07CE-46AC-8B59-AA812DF7D750}" srcOrd="1" destOrd="0" presId="urn:microsoft.com/office/officeart/2005/8/layout/vList2"/>
    <dgm:cxn modelId="{BAD1190F-FE43-40AC-98D1-EA853DCDC1BC}" type="presParOf" srcId="{6A3CCC54-B9DC-4732-9577-19932BA0B73F}" destId="{9A879EDC-87F3-4A90-BF9D-5172C0438AAB}" srcOrd="2" destOrd="0" presId="urn:microsoft.com/office/officeart/2005/8/layout/vList2"/>
    <dgm:cxn modelId="{50E644FD-40DA-4CB5-83A3-97F513726A51}" type="presParOf" srcId="{6A3CCC54-B9DC-4732-9577-19932BA0B73F}" destId="{94C419C3-9B5D-4DD5-B41D-2DC9929FF323}" srcOrd="3" destOrd="0" presId="urn:microsoft.com/office/officeart/2005/8/layout/vList2"/>
    <dgm:cxn modelId="{452BCF3F-69C2-4B04-B3A3-9FE1E767E2A0}" type="presParOf" srcId="{6A3CCC54-B9DC-4732-9577-19932BA0B73F}" destId="{0DFA8E00-24FF-4E52-8618-D8A9D54FD1CF}" srcOrd="4" destOrd="0" presId="urn:microsoft.com/office/officeart/2005/8/layout/vList2"/>
    <dgm:cxn modelId="{28E687AD-042E-4946-A720-CE7B2DCD796F}" type="presParOf" srcId="{6A3CCC54-B9DC-4732-9577-19932BA0B73F}" destId="{B5CDA323-A0BD-4C5A-831A-BFC7E5021067}" srcOrd="5" destOrd="0" presId="urn:microsoft.com/office/officeart/2005/8/layout/vList2"/>
    <dgm:cxn modelId="{4C2E7881-4588-49F7-B137-CC7EC2A92662}" type="presParOf" srcId="{6A3CCC54-B9DC-4732-9577-19932BA0B73F}" destId="{44FBA179-C4F3-4EB5-A75C-DC5381D0F04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9AAC21-C87A-48F8-AC36-FDC1E1E6C1A8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60A03F2-5628-4707-A371-BAE6A625DAEB}">
      <dgm:prSet/>
      <dgm:spPr/>
      <dgm:t>
        <a:bodyPr/>
        <a:lstStyle/>
        <a:p>
          <a:r>
            <a:rPr lang="hu-HU"/>
            <a:t>Classok, function</a:t>
          </a:r>
          <a:endParaRPr lang="en-US"/>
        </a:p>
      </dgm:t>
    </dgm:pt>
    <dgm:pt modelId="{672ECF51-C3F3-4742-B154-A9E62AAE81A0}" type="parTrans" cxnId="{9C82B365-18FD-4ABE-B805-207671532BE2}">
      <dgm:prSet/>
      <dgm:spPr/>
      <dgm:t>
        <a:bodyPr/>
        <a:lstStyle/>
        <a:p>
          <a:endParaRPr lang="en-US"/>
        </a:p>
      </dgm:t>
    </dgm:pt>
    <dgm:pt modelId="{B176B021-0429-484D-9180-ABBD785C12D8}" type="sibTrans" cxnId="{9C82B365-18FD-4ABE-B805-207671532BE2}">
      <dgm:prSet/>
      <dgm:spPr/>
      <dgm:t>
        <a:bodyPr/>
        <a:lstStyle/>
        <a:p>
          <a:endParaRPr lang="en-US"/>
        </a:p>
      </dgm:t>
    </dgm:pt>
    <dgm:pt modelId="{1C92874D-4C81-47CF-983A-26AA632CB829}">
      <dgm:prSet/>
      <dgm:spPr/>
      <dgm:t>
        <a:bodyPr/>
        <a:lstStyle/>
        <a:p>
          <a:r>
            <a:rPr lang="hu-HU"/>
            <a:t>Mappaszerkezet</a:t>
          </a:r>
          <a:endParaRPr lang="en-US"/>
        </a:p>
      </dgm:t>
    </dgm:pt>
    <dgm:pt modelId="{837CEE58-B75F-4FD5-8ED4-C381D177C20A}" type="parTrans" cxnId="{BEC099AA-F44F-4283-AF12-60703C21B326}">
      <dgm:prSet/>
      <dgm:spPr/>
      <dgm:t>
        <a:bodyPr/>
        <a:lstStyle/>
        <a:p>
          <a:endParaRPr lang="en-US"/>
        </a:p>
      </dgm:t>
    </dgm:pt>
    <dgm:pt modelId="{894BA84E-B641-4DF4-A6AD-543BC6E66E41}" type="sibTrans" cxnId="{BEC099AA-F44F-4283-AF12-60703C21B326}">
      <dgm:prSet/>
      <dgm:spPr/>
      <dgm:t>
        <a:bodyPr/>
        <a:lstStyle/>
        <a:p>
          <a:endParaRPr lang="en-US"/>
        </a:p>
      </dgm:t>
    </dgm:pt>
    <dgm:pt modelId="{86850D5C-A2A0-4F91-A482-89322ED8AF65}">
      <dgm:prSet/>
      <dgm:spPr/>
      <dgm:t>
        <a:bodyPr/>
        <a:lstStyle/>
        <a:p>
          <a:r>
            <a:rPr lang="hu-HU"/>
            <a:t>Oldalak közti átirányitás, kapcsolat</a:t>
          </a:r>
          <a:endParaRPr lang="en-US"/>
        </a:p>
      </dgm:t>
    </dgm:pt>
    <dgm:pt modelId="{F59E8B1E-B90B-4807-A1D5-FCB1FD484203}" type="parTrans" cxnId="{481E686E-6B89-4C78-BECF-CFB346DA0278}">
      <dgm:prSet/>
      <dgm:spPr/>
      <dgm:t>
        <a:bodyPr/>
        <a:lstStyle/>
        <a:p>
          <a:endParaRPr lang="en-US"/>
        </a:p>
      </dgm:t>
    </dgm:pt>
    <dgm:pt modelId="{56DD970E-E19A-4EFA-916E-4E7529ABECA5}" type="sibTrans" cxnId="{481E686E-6B89-4C78-BECF-CFB346DA0278}">
      <dgm:prSet/>
      <dgm:spPr/>
      <dgm:t>
        <a:bodyPr/>
        <a:lstStyle/>
        <a:p>
          <a:endParaRPr lang="en-US"/>
        </a:p>
      </dgm:t>
    </dgm:pt>
    <dgm:pt modelId="{BC44EB29-ADB4-4807-A625-1508828974D4}">
      <dgm:prSet/>
      <dgm:spPr/>
      <dgm:t>
        <a:bodyPr/>
        <a:lstStyle/>
        <a:p>
          <a:r>
            <a:rPr lang="hu-HU"/>
            <a:t>Url,get, post</a:t>
          </a:r>
          <a:endParaRPr lang="en-US"/>
        </a:p>
      </dgm:t>
    </dgm:pt>
    <dgm:pt modelId="{213F3AE0-493B-4367-BB96-5F4FDF0A2BB8}" type="parTrans" cxnId="{DB53926B-101F-40EA-A2CB-5BB7EB256361}">
      <dgm:prSet/>
      <dgm:spPr/>
      <dgm:t>
        <a:bodyPr/>
        <a:lstStyle/>
        <a:p>
          <a:endParaRPr lang="en-US"/>
        </a:p>
      </dgm:t>
    </dgm:pt>
    <dgm:pt modelId="{78A696CB-AEE9-4151-8FD1-E6638788888B}" type="sibTrans" cxnId="{DB53926B-101F-40EA-A2CB-5BB7EB256361}">
      <dgm:prSet/>
      <dgm:spPr/>
      <dgm:t>
        <a:bodyPr/>
        <a:lstStyle/>
        <a:p>
          <a:endParaRPr lang="en-US"/>
        </a:p>
      </dgm:t>
    </dgm:pt>
    <dgm:pt modelId="{DBC7AE33-993A-423C-9AE0-ED4834F257EA}" type="pres">
      <dgm:prSet presAssocID="{A59AAC21-C87A-48F8-AC36-FDC1E1E6C1A8}" presName="matrix" presStyleCnt="0">
        <dgm:presLayoutVars>
          <dgm:chMax val="1"/>
          <dgm:dir/>
          <dgm:resizeHandles val="exact"/>
        </dgm:presLayoutVars>
      </dgm:prSet>
      <dgm:spPr/>
    </dgm:pt>
    <dgm:pt modelId="{D1A2B98B-1EC6-49E1-8B5B-7CF63E45B8F0}" type="pres">
      <dgm:prSet presAssocID="{A59AAC21-C87A-48F8-AC36-FDC1E1E6C1A8}" presName="diamond" presStyleLbl="bgShp" presStyleIdx="0" presStyleCnt="1"/>
      <dgm:spPr/>
    </dgm:pt>
    <dgm:pt modelId="{8E6580EA-D9D1-4B80-862E-43FF277ED787}" type="pres">
      <dgm:prSet presAssocID="{A59AAC21-C87A-48F8-AC36-FDC1E1E6C1A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74083E1-4B83-4AAD-B441-79E4DF20A7EB}" type="pres">
      <dgm:prSet presAssocID="{A59AAC21-C87A-48F8-AC36-FDC1E1E6C1A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5E86E2-D433-41FD-B0FD-A8A0BF5AA3C9}" type="pres">
      <dgm:prSet presAssocID="{A59AAC21-C87A-48F8-AC36-FDC1E1E6C1A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2D6BE0-D77F-4961-934B-8FA2195A586F}" type="pres">
      <dgm:prSet presAssocID="{A59AAC21-C87A-48F8-AC36-FDC1E1E6C1A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C82B365-18FD-4ABE-B805-207671532BE2}" srcId="{A59AAC21-C87A-48F8-AC36-FDC1E1E6C1A8}" destId="{A60A03F2-5628-4707-A371-BAE6A625DAEB}" srcOrd="0" destOrd="0" parTransId="{672ECF51-C3F3-4742-B154-A9E62AAE81A0}" sibTransId="{B176B021-0429-484D-9180-ABBD785C12D8}"/>
    <dgm:cxn modelId="{D0ACE449-0977-4A94-A0DA-763F8A5ECEEC}" type="presOf" srcId="{A60A03F2-5628-4707-A371-BAE6A625DAEB}" destId="{8E6580EA-D9D1-4B80-862E-43FF277ED787}" srcOrd="0" destOrd="0" presId="urn:microsoft.com/office/officeart/2005/8/layout/matrix3"/>
    <dgm:cxn modelId="{DB53926B-101F-40EA-A2CB-5BB7EB256361}" srcId="{A59AAC21-C87A-48F8-AC36-FDC1E1E6C1A8}" destId="{BC44EB29-ADB4-4807-A625-1508828974D4}" srcOrd="3" destOrd="0" parTransId="{213F3AE0-493B-4367-BB96-5F4FDF0A2BB8}" sibTransId="{78A696CB-AEE9-4151-8FD1-E6638788888B}"/>
    <dgm:cxn modelId="{1565B74D-7D64-49B1-836D-9664607583FB}" type="presOf" srcId="{1C92874D-4C81-47CF-983A-26AA632CB829}" destId="{D74083E1-4B83-4AAD-B441-79E4DF20A7EB}" srcOrd="0" destOrd="0" presId="urn:microsoft.com/office/officeart/2005/8/layout/matrix3"/>
    <dgm:cxn modelId="{481E686E-6B89-4C78-BECF-CFB346DA0278}" srcId="{A59AAC21-C87A-48F8-AC36-FDC1E1E6C1A8}" destId="{86850D5C-A2A0-4F91-A482-89322ED8AF65}" srcOrd="2" destOrd="0" parTransId="{F59E8B1E-B90B-4807-A1D5-FCB1FD484203}" sibTransId="{56DD970E-E19A-4EFA-916E-4E7529ABECA5}"/>
    <dgm:cxn modelId="{30513371-5A80-482A-A918-8C235A171F40}" type="presOf" srcId="{BC44EB29-ADB4-4807-A625-1508828974D4}" destId="{FA2D6BE0-D77F-4961-934B-8FA2195A586F}" srcOrd="0" destOrd="0" presId="urn:microsoft.com/office/officeart/2005/8/layout/matrix3"/>
    <dgm:cxn modelId="{BEC099AA-F44F-4283-AF12-60703C21B326}" srcId="{A59AAC21-C87A-48F8-AC36-FDC1E1E6C1A8}" destId="{1C92874D-4C81-47CF-983A-26AA632CB829}" srcOrd="1" destOrd="0" parTransId="{837CEE58-B75F-4FD5-8ED4-C381D177C20A}" sibTransId="{894BA84E-B641-4DF4-A6AD-543BC6E66E41}"/>
    <dgm:cxn modelId="{8DD5A1CA-4EA8-4BD8-AC4F-C068D6FFBE59}" type="presOf" srcId="{A59AAC21-C87A-48F8-AC36-FDC1E1E6C1A8}" destId="{DBC7AE33-993A-423C-9AE0-ED4834F257EA}" srcOrd="0" destOrd="0" presId="urn:microsoft.com/office/officeart/2005/8/layout/matrix3"/>
    <dgm:cxn modelId="{088DF4D0-0754-4245-8F7D-5A94F53577F8}" type="presOf" srcId="{86850D5C-A2A0-4F91-A482-89322ED8AF65}" destId="{B75E86E2-D433-41FD-B0FD-A8A0BF5AA3C9}" srcOrd="0" destOrd="0" presId="urn:microsoft.com/office/officeart/2005/8/layout/matrix3"/>
    <dgm:cxn modelId="{9EBC36AE-C65F-45EC-A19B-298F68F83D9C}" type="presParOf" srcId="{DBC7AE33-993A-423C-9AE0-ED4834F257EA}" destId="{D1A2B98B-1EC6-49E1-8B5B-7CF63E45B8F0}" srcOrd="0" destOrd="0" presId="urn:microsoft.com/office/officeart/2005/8/layout/matrix3"/>
    <dgm:cxn modelId="{EF361733-4C09-4228-84D1-B841E71A7B12}" type="presParOf" srcId="{DBC7AE33-993A-423C-9AE0-ED4834F257EA}" destId="{8E6580EA-D9D1-4B80-862E-43FF277ED787}" srcOrd="1" destOrd="0" presId="urn:microsoft.com/office/officeart/2005/8/layout/matrix3"/>
    <dgm:cxn modelId="{D994B1B1-F649-4A67-97F4-7EB4882DEA5D}" type="presParOf" srcId="{DBC7AE33-993A-423C-9AE0-ED4834F257EA}" destId="{D74083E1-4B83-4AAD-B441-79E4DF20A7EB}" srcOrd="2" destOrd="0" presId="urn:microsoft.com/office/officeart/2005/8/layout/matrix3"/>
    <dgm:cxn modelId="{6924F100-6CCC-4347-B9FC-C21639DCB73F}" type="presParOf" srcId="{DBC7AE33-993A-423C-9AE0-ED4834F257EA}" destId="{B75E86E2-D433-41FD-B0FD-A8A0BF5AA3C9}" srcOrd="3" destOrd="0" presId="urn:microsoft.com/office/officeart/2005/8/layout/matrix3"/>
    <dgm:cxn modelId="{DBAFEE8F-79C9-469B-88F2-A3BCC232800A}" type="presParOf" srcId="{DBC7AE33-993A-423C-9AE0-ED4834F257EA}" destId="{FA2D6BE0-D77F-4961-934B-8FA2195A586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BACA8D-3A16-4464-A6DD-7A11BA35BD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B8484E-9367-4951-BD98-1780EB4C9E2B}">
      <dgm:prSet/>
      <dgm:spPr/>
      <dgm:t>
        <a:bodyPr/>
        <a:lstStyle/>
        <a:p>
          <a:r>
            <a:rPr lang="hu-HU"/>
            <a:t>Használt szoftverek(github)</a:t>
          </a:r>
          <a:endParaRPr lang="en-US"/>
        </a:p>
      </dgm:t>
    </dgm:pt>
    <dgm:pt modelId="{AC6CF0D8-E2A0-4F71-BB6D-64F6F70074B0}" type="parTrans" cxnId="{27F0519E-7D3E-4250-8762-F957C7CC8B8E}">
      <dgm:prSet/>
      <dgm:spPr/>
      <dgm:t>
        <a:bodyPr/>
        <a:lstStyle/>
        <a:p>
          <a:endParaRPr lang="en-US"/>
        </a:p>
      </dgm:t>
    </dgm:pt>
    <dgm:pt modelId="{47409F4D-429D-4EFD-BFAA-136FD6231688}" type="sibTrans" cxnId="{27F0519E-7D3E-4250-8762-F957C7CC8B8E}">
      <dgm:prSet/>
      <dgm:spPr/>
      <dgm:t>
        <a:bodyPr/>
        <a:lstStyle/>
        <a:p>
          <a:endParaRPr lang="en-US"/>
        </a:p>
      </dgm:t>
    </dgm:pt>
    <dgm:pt modelId="{BBFB9F93-49EC-4430-921A-4EC08C38ADCD}">
      <dgm:prSet/>
      <dgm:spPr/>
      <dgm:t>
        <a:bodyPr/>
        <a:lstStyle/>
        <a:p>
          <a:r>
            <a:rPr lang="hu-HU"/>
            <a:t>Olivér backend+adatbázis+frontend</a:t>
          </a:r>
          <a:endParaRPr lang="en-US"/>
        </a:p>
      </dgm:t>
    </dgm:pt>
    <dgm:pt modelId="{50156259-22C3-4103-8DDC-5B2CE7EAF74A}" type="parTrans" cxnId="{23FBAB0B-33F5-4631-BC89-F245C8712B0E}">
      <dgm:prSet/>
      <dgm:spPr/>
      <dgm:t>
        <a:bodyPr/>
        <a:lstStyle/>
        <a:p>
          <a:endParaRPr lang="en-US"/>
        </a:p>
      </dgm:t>
    </dgm:pt>
    <dgm:pt modelId="{B0256DE0-0AFB-4B4F-9886-F5304004A2AA}" type="sibTrans" cxnId="{23FBAB0B-33F5-4631-BC89-F245C8712B0E}">
      <dgm:prSet/>
      <dgm:spPr/>
      <dgm:t>
        <a:bodyPr/>
        <a:lstStyle/>
        <a:p>
          <a:endParaRPr lang="en-US"/>
        </a:p>
      </dgm:t>
    </dgm:pt>
    <dgm:pt modelId="{E3CC01F8-A288-4694-998B-E5251C5FE745}">
      <dgm:prSet/>
      <dgm:spPr/>
      <dgm:t>
        <a:bodyPr/>
        <a:lstStyle/>
        <a:p>
          <a:r>
            <a:rPr lang="hu-HU"/>
            <a:t>Bence backend+adatbázis+frontend</a:t>
          </a:r>
          <a:endParaRPr lang="en-US"/>
        </a:p>
      </dgm:t>
    </dgm:pt>
    <dgm:pt modelId="{14D0F336-0F3D-41A2-9D49-73920356094E}" type="parTrans" cxnId="{12DD1FA9-B223-43FC-A998-6B676CE8FE92}">
      <dgm:prSet/>
      <dgm:spPr/>
      <dgm:t>
        <a:bodyPr/>
        <a:lstStyle/>
        <a:p>
          <a:endParaRPr lang="en-US"/>
        </a:p>
      </dgm:t>
    </dgm:pt>
    <dgm:pt modelId="{05F73A76-3137-4815-BFF7-D28E682571D0}" type="sibTrans" cxnId="{12DD1FA9-B223-43FC-A998-6B676CE8FE92}">
      <dgm:prSet/>
      <dgm:spPr/>
      <dgm:t>
        <a:bodyPr/>
        <a:lstStyle/>
        <a:p>
          <a:endParaRPr lang="en-US"/>
        </a:p>
      </dgm:t>
    </dgm:pt>
    <dgm:pt modelId="{171914A2-C172-4328-88CC-F7967A4953C0}" type="pres">
      <dgm:prSet presAssocID="{77BACA8D-3A16-4464-A6DD-7A11BA35BD8B}" presName="linear" presStyleCnt="0">
        <dgm:presLayoutVars>
          <dgm:animLvl val="lvl"/>
          <dgm:resizeHandles val="exact"/>
        </dgm:presLayoutVars>
      </dgm:prSet>
      <dgm:spPr/>
    </dgm:pt>
    <dgm:pt modelId="{24E812E9-72C6-4713-A047-C5D1C9769C3C}" type="pres">
      <dgm:prSet presAssocID="{03B8484E-9367-4951-BD98-1780EB4C9E2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483AEE-43A9-4E94-B3F4-06F4B2CAAD52}" type="pres">
      <dgm:prSet presAssocID="{47409F4D-429D-4EFD-BFAA-136FD6231688}" presName="spacer" presStyleCnt="0"/>
      <dgm:spPr/>
    </dgm:pt>
    <dgm:pt modelId="{2E1A31DD-9C65-4F02-8907-0F419FDB449F}" type="pres">
      <dgm:prSet presAssocID="{BBFB9F93-49EC-4430-921A-4EC08C38AD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15A861-5CBF-46F8-A708-55572AC9CEBA}" type="pres">
      <dgm:prSet presAssocID="{B0256DE0-0AFB-4B4F-9886-F5304004A2AA}" presName="spacer" presStyleCnt="0"/>
      <dgm:spPr/>
    </dgm:pt>
    <dgm:pt modelId="{FBD23D63-A8C9-4AEB-8BE0-692978A73A1E}" type="pres">
      <dgm:prSet presAssocID="{E3CC01F8-A288-4694-998B-E5251C5FE7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3FBAB0B-33F5-4631-BC89-F245C8712B0E}" srcId="{77BACA8D-3A16-4464-A6DD-7A11BA35BD8B}" destId="{BBFB9F93-49EC-4430-921A-4EC08C38ADCD}" srcOrd="1" destOrd="0" parTransId="{50156259-22C3-4103-8DDC-5B2CE7EAF74A}" sibTransId="{B0256DE0-0AFB-4B4F-9886-F5304004A2AA}"/>
    <dgm:cxn modelId="{77E0B073-4AD0-4C79-AE75-A2BB52259DA7}" type="presOf" srcId="{03B8484E-9367-4951-BD98-1780EB4C9E2B}" destId="{24E812E9-72C6-4713-A047-C5D1C9769C3C}" srcOrd="0" destOrd="0" presId="urn:microsoft.com/office/officeart/2005/8/layout/vList2"/>
    <dgm:cxn modelId="{DC906B7C-7147-4D81-88E5-D78A06A6F616}" type="presOf" srcId="{BBFB9F93-49EC-4430-921A-4EC08C38ADCD}" destId="{2E1A31DD-9C65-4F02-8907-0F419FDB449F}" srcOrd="0" destOrd="0" presId="urn:microsoft.com/office/officeart/2005/8/layout/vList2"/>
    <dgm:cxn modelId="{77E9B58F-E8CB-432E-93DB-FD63AD33C519}" type="presOf" srcId="{77BACA8D-3A16-4464-A6DD-7A11BA35BD8B}" destId="{171914A2-C172-4328-88CC-F7967A4953C0}" srcOrd="0" destOrd="0" presId="urn:microsoft.com/office/officeart/2005/8/layout/vList2"/>
    <dgm:cxn modelId="{27F0519E-7D3E-4250-8762-F957C7CC8B8E}" srcId="{77BACA8D-3A16-4464-A6DD-7A11BA35BD8B}" destId="{03B8484E-9367-4951-BD98-1780EB4C9E2B}" srcOrd="0" destOrd="0" parTransId="{AC6CF0D8-E2A0-4F71-BB6D-64F6F70074B0}" sibTransId="{47409F4D-429D-4EFD-BFAA-136FD6231688}"/>
    <dgm:cxn modelId="{23FED3A2-5065-4A68-A1EF-988B012710FD}" type="presOf" srcId="{E3CC01F8-A288-4694-998B-E5251C5FE745}" destId="{FBD23D63-A8C9-4AEB-8BE0-692978A73A1E}" srcOrd="0" destOrd="0" presId="urn:microsoft.com/office/officeart/2005/8/layout/vList2"/>
    <dgm:cxn modelId="{12DD1FA9-B223-43FC-A998-6B676CE8FE92}" srcId="{77BACA8D-3A16-4464-A6DD-7A11BA35BD8B}" destId="{E3CC01F8-A288-4694-998B-E5251C5FE745}" srcOrd="2" destOrd="0" parTransId="{14D0F336-0F3D-41A2-9D49-73920356094E}" sibTransId="{05F73A76-3137-4815-BFF7-D28E682571D0}"/>
    <dgm:cxn modelId="{EC7534E8-316A-445E-A018-F7FE5E8DF1E9}" type="presParOf" srcId="{171914A2-C172-4328-88CC-F7967A4953C0}" destId="{24E812E9-72C6-4713-A047-C5D1C9769C3C}" srcOrd="0" destOrd="0" presId="urn:microsoft.com/office/officeart/2005/8/layout/vList2"/>
    <dgm:cxn modelId="{7E2400E4-0927-4BA4-BD6E-07E160405E9D}" type="presParOf" srcId="{171914A2-C172-4328-88CC-F7967A4953C0}" destId="{DA483AEE-43A9-4E94-B3F4-06F4B2CAAD52}" srcOrd="1" destOrd="0" presId="urn:microsoft.com/office/officeart/2005/8/layout/vList2"/>
    <dgm:cxn modelId="{0550FE25-8BA2-417D-8C49-02FDB1B31166}" type="presParOf" srcId="{171914A2-C172-4328-88CC-F7967A4953C0}" destId="{2E1A31DD-9C65-4F02-8907-0F419FDB449F}" srcOrd="2" destOrd="0" presId="urn:microsoft.com/office/officeart/2005/8/layout/vList2"/>
    <dgm:cxn modelId="{ACD5690D-21D3-4DEC-AC4A-C18252431850}" type="presParOf" srcId="{171914A2-C172-4328-88CC-F7967A4953C0}" destId="{E415A861-5CBF-46F8-A708-55572AC9CEBA}" srcOrd="3" destOrd="0" presId="urn:microsoft.com/office/officeart/2005/8/layout/vList2"/>
    <dgm:cxn modelId="{11AE9D60-8A87-4DC4-AB9B-5783CB9977BD}" type="presParOf" srcId="{171914A2-C172-4328-88CC-F7967A4953C0}" destId="{FBD23D63-A8C9-4AEB-8BE0-692978A73A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886AD1-0DFA-4C58-BF86-B1A83E234B0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A3ADF2C-6A3D-4BEB-8A26-3154E8FE73A7}">
      <dgm:prSet/>
      <dgm:spPr/>
      <dgm:t>
        <a:bodyPr/>
        <a:lstStyle/>
        <a:p>
          <a:r>
            <a:rPr lang="hu-HU"/>
            <a:t>Github</a:t>
          </a:r>
          <a:endParaRPr lang="en-US"/>
        </a:p>
      </dgm:t>
    </dgm:pt>
    <dgm:pt modelId="{A27A0F80-0977-463F-8621-8E08F2151EEB}" type="parTrans" cxnId="{5CCA0CE6-195E-45E3-9FEF-5A3356A4045B}">
      <dgm:prSet/>
      <dgm:spPr/>
      <dgm:t>
        <a:bodyPr/>
        <a:lstStyle/>
        <a:p>
          <a:endParaRPr lang="en-US"/>
        </a:p>
      </dgm:t>
    </dgm:pt>
    <dgm:pt modelId="{5F61F17F-3A35-4D16-B7C0-CD5F950D2249}" type="sibTrans" cxnId="{5CCA0CE6-195E-45E3-9FEF-5A3356A4045B}">
      <dgm:prSet/>
      <dgm:spPr/>
      <dgm:t>
        <a:bodyPr/>
        <a:lstStyle/>
        <a:p>
          <a:endParaRPr lang="en-US"/>
        </a:p>
      </dgm:t>
    </dgm:pt>
    <dgm:pt modelId="{B545ABEE-B212-43AA-B7AC-CAD84409DE0B}">
      <dgm:prSet/>
      <dgm:spPr/>
      <dgm:t>
        <a:bodyPr/>
        <a:lstStyle/>
        <a:p>
          <a:r>
            <a:rPr lang="hu-HU"/>
            <a:t>-sesseion login</a:t>
          </a:r>
          <a:endParaRPr lang="en-US"/>
        </a:p>
      </dgm:t>
    </dgm:pt>
    <dgm:pt modelId="{1212A941-4588-4B96-899E-97520DEDA76B}" type="parTrans" cxnId="{51131B0A-DF33-445F-91E7-C32A8B0A6504}">
      <dgm:prSet/>
      <dgm:spPr/>
      <dgm:t>
        <a:bodyPr/>
        <a:lstStyle/>
        <a:p>
          <a:endParaRPr lang="en-US"/>
        </a:p>
      </dgm:t>
    </dgm:pt>
    <dgm:pt modelId="{DC980E62-AC0C-403F-B0BD-BC0D26FCDCA4}" type="sibTrans" cxnId="{51131B0A-DF33-445F-91E7-C32A8B0A6504}">
      <dgm:prSet/>
      <dgm:spPr/>
      <dgm:t>
        <a:bodyPr/>
        <a:lstStyle/>
        <a:p>
          <a:endParaRPr lang="en-US"/>
        </a:p>
      </dgm:t>
    </dgm:pt>
    <dgm:pt modelId="{482402C4-445B-4524-8CB1-14A3F2697DCA}">
      <dgm:prSet/>
      <dgm:spPr/>
      <dgm:t>
        <a:bodyPr/>
        <a:lstStyle/>
        <a:p>
          <a:r>
            <a:rPr lang="hu-HU"/>
            <a:t>-regisztrációs kép</a:t>
          </a:r>
          <a:endParaRPr lang="en-US"/>
        </a:p>
      </dgm:t>
    </dgm:pt>
    <dgm:pt modelId="{8D619C34-998C-4CE9-B7FD-A321C045A34A}" type="parTrans" cxnId="{01C891BA-07AC-4206-B045-AE848A7E26E8}">
      <dgm:prSet/>
      <dgm:spPr/>
      <dgm:t>
        <a:bodyPr/>
        <a:lstStyle/>
        <a:p>
          <a:endParaRPr lang="en-US"/>
        </a:p>
      </dgm:t>
    </dgm:pt>
    <dgm:pt modelId="{116C6EFD-C010-4864-BE17-3540515A323F}" type="sibTrans" cxnId="{01C891BA-07AC-4206-B045-AE848A7E26E8}">
      <dgm:prSet/>
      <dgm:spPr/>
      <dgm:t>
        <a:bodyPr/>
        <a:lstStyle/>
        <a:p>
          <a:endParaRPr lang="en-US"/>
        </a:p>
      </dgm:t>
    </dgm:pt>
    <dgm:pt modelId="{436B6856-AF1A-42EB-9318-4BA75E85E5C0}">
      <dgm:prSet/>
      <dgm:spPr/>
      <dgm:t>
        <a:bodyPr/>
        <a:lstStyle/>
        <a:p>
          <a:r>
            <a:rPr lang="hu-HU"/>
            <a:t>- account profilképe</a:t>
          </a:r>
          <a:endParaRPr lang="en-US"/>
        </a:p>
      </dgm:t>
    </dgm:pt>
    <dgm:pt modelId="{16C19A41-E8C4-499B-9141-642CEB7AB9DB}" type="parTrans" cxnId="{66E863C8-0F0B-4E12-8493-24CC53EC5BCD}">
      <dgm:prSet/>
      <dgm:spPr/>
      <dgm:t>
        <a:bodyPr/>
        <a:lstStyle/>
        <a:p>
          <a:endParaRPr lang="en-US"/>
        </a:p>
      </dgm:t>
    </dgm:pt>
    <dgm:pt modelId="{E8191608-6B1A-4800-8EB7-53C47F65E1A8}" type="sibTrans" cxnId="{66E863C8-0F0B-4E12-8493-24CC53EC5BCD}">
      <dgm:prSet/>
      <dgm:spPr/>
      <dgm:t>
        <a:bodyPr/>
        <a:lstStyle/>
        <a:p>
          <a:endParaRPr lang="en-US"/>
        </a:p>
      </dgm:t>
    </dgm:pt>
    <dgm:pt modelId="{0ECE0BA0-D504-432C-ACE5-BE02C15DD9F9}">
      <dgm:prSet/>
      <dgm:spPr/>
      <dgm:t>
        <a:bodyPr/>
        <a:lstStyle/>
        <a:p>
          <a:r>
            <a:rPr lang="hu-HU"/>
            <a:t>-profil edit el helyezése nem jó navbarban</a:t>
          </a:r>
          <a:endParaRPr lang="en-US"/>
        </a:p>
      </dgm:t>
    </dgm:pt>
    <dgm:pt modelId="{07DE251A-EB29-4A7A-AF60-DB87DF0DC177}" type="parTrans" cxnId="{F28295D2-4C8A-4EEB-AF4C-3053CD51090D}">
      <dgm:prSet/>
      <dgm:spPr/>
      <dgm:t>
        <a:bodyPr/>
        <a:lstStyle/>
        <a:p>
          <a:endParaRPr lang="en-US"/>
        </a:p>
      </dgm:t>
    </dgm:pt>
    <dgm:pt modelId="{795B649D-8D31-4876-8028-04A74E6863B3}" type="sibTrans" cxnId="{F28295D2-4C8A-4EEB-AF4C-3053CD51090D}">
      <dgm:prSet/>
      <dgm:spPr/>
      <dgm:t>
        <a:bodyPr/>
        <a:lstStyle/>
        <a:p>
          <a:endParaRPr lang="en-US"/>
        </a:p>
      </dgm:t>
    </dgm:pt>
    <dgm:pt modelId="{2865220C-A33E-4482-80D6-ADE587883E41}">
      <dgm:prSet/>
      <dgm:spPr/>
      <dgm:t>
        <a:bodyPr/>
        <a:lstStyle/>
        <a:p>
          <a:r>
            <a:rPr lang="hu-HU"/>
            <a:t>-admin felület </a:t>
          </a:r>
          <a:endParaRPr lang="en-US"/>
        </a:p>
      </dgm:t>
    </dgm:pt>
    <dgm:pt modelId="{54A08F56-D80E-4AE9-8362-E214974B0D3B}" type="parTrans" cxnId="{E7D63287-DD33-4C6B-BE7F-88F374523EF1}">
      <dgm:prSet/>
      <dgm:spPr/>
      <dgm:t>
        <a:bodyPr/>
        <a:lstStyle/>
        <a:p>
          <a:endParaRPr lang="en-US"/>
        </a:p>
      </dgm:t>
    </dgm:pt>
    <dgm:pt modelId="{B4ECCD9E-F016-4F92-9B1C-9BB088F77C71}" type="sibTrans" cxnId="{E7D63287-DD33-4C6B-BE7F-88F374523EF1}">
      <dgm:prSet/>
      <dgm:spPr/>
      <dgm:t>
        <a:bodyPr/>
        <a:lstStyle/>
        <a:p>
          <a:endParaRPr lang="en-US"/>
        </a:p>
      </dgm:t>
    </dgm:pt>
    <dgm:pt modelId="{3B5D9A15-8AA5-4DEC-8700-98C35285AFC0}">
      <dgm:prSet/>
      <dgm:spPr/>
      <dgm:t>
        <a:bodyPr/>
        <a:lstStyle/>
        <a:p>
          <a:r>
            <a:rPr lang="hu-HU"/>
            <a:t>-sweet alter feltöltés, kombinálni a gombot a sweetalter-el, </a:t>
          </a:r>
          <a:endParaRPr lang="en-US"/>
        </a:p>
      </dgm:t>
    </dgm:pt>
    <dgm:pt modelId="{2FE208E2-DE70-4BD3-8E37-5FD7036AAF25}" type="parTrans" cxnId="{3C45456C-0767-4880-B788-D71BA5FE2180}">
      <dgm:prSet/>
      <dgm:spPr/>
      <dgm:t>
        <a:bodyPr/>
        <a:lstStyle/>
        <a:p>
          <a:endParaRPr lang="en-US"/>
        </a:p>
      </dgm:t>
    </dgm:pt>
    <dgm:pt modelId="{716719A5-712C-4E81-AF8A-6657E04EEF78}" type="sibTrans" cxnId="{3C45456C-0767-4880-B788-D71BA5FE2180}">
      <dgm:prSet/>
      <dgm:spPr/>
      <dgm:t>
        <a:bodyPr/>
        <a:lstStyle/>
        <a:p>
          <a:endParaRPr lang="en-US"/>
        </a:p>
      </dgm:t>
    </dgm:pt>
    <dgm:pt modelId="{8DC91FF8-439E-465E-A22E-AD1DB6D9A882}">
      <dgm:prSet/>
      <dgm:spPr/>
      <dgm:t>
        <a:bodyPr/>
        <a:lstStyle/>
        <a:p>
          <a:r>
            <a:rPr lang="hu-HU"/>
            <a:t>szerkesztés gombra (nem működöt alap sweetalterel),jquery improtálása,jquery és sweetalter kombinálása</a:t>
          </a:r>
          <a:endParaRPr lang="en-US"/>
        </a:p>
      </dgm:t>
    </dgm:pt>
    <dgm:pt modelId="{CA497D1E-F656-41F0-8EDE-239481EE2CA5}" type="parTrans" cxnId="{7EFDBF51-CE9B-4587-8E76-3898ED97A12C}">
      <dgm:prSet/>
      <dgm:spPr/>
      <dgm:t>
        <a:bodyPr/>
        <a:lstStyle/>
        <a:p>
          <a:endParaRPr lang="en-US"/>
        </a:p>
      </dgm:t>
    </dgm:pt>
    <dgm:pt modelId="{D619765B-099E-4132-B9CD-4ACEE3A65AF2}" type="sibTrans" cxnId="{7EFDBF51-CE9B-4587-8E76-3898ED97A12C}">
      <dgm:prSet/>
      <dgm:spPr/>
      <dgm:t>
        <a:bodyPr/>
        <a:lstStyle/>
        <a:p>
          <a:endParaRPr lang="en-US"/>
        </a:p>
      </dgm:t>
    </dgm:pt>
    <dgm:pt modelId="{84B61ACE-4721-49B7-85ED-60A5D630E75B}">
      <dgm:prSet/>
      <dgm:spPr/>
      <dgm:t>
        <a:bodyPr/>
        <a:lstStyle/>
        <a:p>
          <a:r>
            <a:rPr lang="hu-HU"/>
            <a:t>-törlés linket akartam csinálni de nem működőt, ezért meg csináltam ugyan úgy gombbal </a:t>
          </a:r>
          <a:endParaRPr lang="en-US"/>
        </a:p>
      </dgm:t>
    </dgm:pt>
    <dgm:pt modelId="{AC92E5A0-2D14-46BB-8F22-7C5F7A22AA7E}" type="parTrans" cxnId="{D72B53B8-15A7-4D2A-9845-FB61E2FB22F2}">
      <dgm:prSet/>
      <dgm:spPr/>
      <dgm:t>
        <a:bodyPr/>
        <a:lstStyle/>
        <a:p>
          <a:endParaRPr lang="en-US"/>
        </a:p>
      </dgm:t>
    </dgm:pt>
    <dgm:pt modelId="{A74FEDD1-3751-484A-8244-57558F087D56}" type="sibTrans" cxnId="{D72B53B8-15A7-4D2A-9845-FB61E2FB22F2}">
      <dgm:prSet/>
      <dgm:spPr/>
      <dgm:t>
        <a:bodyPr/>
        <a:lstStyle/>
        <a:p>
          <a:endParaRPr lang="en-US"/>
        </a:p>
      </dgm:t>
    </dgm:pt>
    <dgm:pt modelId="{DA33956A-913D-4639-B2ED-F2D94C00BF4D}">
      <dgm:prSet/>
      <dgm:spPr/>
      <dgm:t>
        <a:bodyPr/>
        <a:lstStyle/>
        <a:p>
          <a:r>
            <a:rPr lang="hu-HU"/>
            <a:t>-event modal megjelenítése és a szerkesztése modal megjelenítés.</a:t>
          </a:r>
          <a:endParaRPr lang="en-US"/>
        </a:p>
      </dgm:t>
    </dgm:pt>
    <dgm:pt modelId="{4A8A3DB0-1A7D-4BB1-A1E7-09EBB89ABB65}" type="parTrans" cxnId="{B9490A11-6827-48EC-A8F9-9521196643D7}">
      <dgm:prSet/>
      <dgm:spPr/>
      <dgm:t>
        <a:bodyPr/>
        <a:lstStyle/>
        <a:p>
          <a:endParaRPr lang="en-US"/>
        </a:p>
      </dgm:t>
    </dgm:pt>
    <dgm:pt modelId="{3BA819BA-2C1C-41A5-9F91-9CBC1BB6C6A9}" type="sibTrans" cxnId="{B9490A11-6827-48EC-A8F9-9521196643D7}">
      <dgm:prSet/>
      <dgm:spPr/>
      <dgm:t>
        <a:bodyPr/>
        <a:lstStyle/>
        <a:p>
          <a:endParaRPr lang="en-US"/>
        </a:p>
      </dgm:t>
    </dgm:pt>
    <dgm:pt modelId="{8C35C757-962C-444E-8346-E75FE15E54CC}" type="pres">
      <dgm:prSet presAssocID="{41886AD1-0DFA-4C58-BF86-B1A83E234B0C}" presName="diagram" presStyleCnt="0">
        <dgm:presLayoutVars>
          <dgm:dir/>
          <dgm:resizeHandles val="exact"/>
        </dgm:presLayoutVars>
      </dgm:prSet>
      <dgm:spPr/>
    </dgm:pt>
    <dgm:pt modelId="{5A2C882A-7DB8-48CC-A2B8-1A9004000C59}" type="pres">
      <dgm:prSet presAssocID="{AA3ADF2C-6A3D-4BEB-8A26-3154E8FE73A7}" presName="node" presStyleLbl="node1" presStyleIdx="0" presStyleCnt="10">
        <dgm:presLayoutVars>
          <dgm:bulletEnabled val="1"/>
        </dgm:presLayoutVars>
      </dgm:prSet>
      <dgm:spPr/>
    </dgm:pt>
    <dgm:pt modelId="{1642F7A5-9DD1-4567-96F9-E7B81118DD7E}" type="pres">
      <dgm:prSet presAssocID="{5F61F17F-3A35-4D16-B7C0-CD5F950D2249}" presName="sibTrans" presStyleCnt="0"/>
      <dgm:spPr/>
    </dgm:pt>
    <dgm:pt modelId="{9CFE2698-5AE3-4469-8BB4-B9BE95D7EA2F}" type="pres">
      <dgm:prSet presAssocID="{B545ABEE-B212-43AA-B7AC-CAD84409DE0B}" presName="node" presStyleLbl="node1" presStyleIdx="1" presStyleCnt="10">
        <dgm:presLayoutVars>
          <dgm:bulletEnabled val="1"/>
        </dgm:presLayoutVars>
      </dgm:prSet>
      <dgm:spPr/>
    </dgm:pt>
    <dgm:pt modelId="{F6412F6C-2D6F-4983-810A-DCBBEBF91270}" type="pres">
      <dgm:prSet presAssocID="{DC980E62-AC0C-403F-B0BD-BC0D26FCDCA4}" presName="sibTrans" presStyleCnt="0"/>
      <dgm:spPr/>
    </dgm:pt>
    <dgm:pt modelId="{AD2A269F-47AE-46F3-A0E8-472717D9F1C4}" type="pres">
      <dgm:prSet presAssocID="{482402C4-445B-4524-8CB1-14A3F2697DCA}" presName="node" presStyleLbl="node1" presStyleIdx="2" presStyleCnt="10">
        <dgm:presLayoutVars>
          <dgm:bulletEnabled val="1"/>
        </dgm:presLayoutVars>
      </dgm:prSet>
      <dgm:spPr/>
    </dgm:pt>
    <dgm:pt modelId="{34A85DAF-DBD8-4AA9-9C75-C564E66CB3D2}" type="pres">
      <dgm:prSet presAssocID="{116C6EFD-C010-4864-BE17-3540515A323F}" presName="sibTrans" presStyleCnt="0"/>
      <dgm:spPr/>
    </dgm:pt>
    <dgm:pt modelId="{97832AAF-0DBF-4050-A134-E8827DC1F554}" type="pres">
      <dgm:prSet presAssocID="{436B6856-AF1A-42EB-9318-4BA75E85E5C0}" presName="node" presStyleLbl="node1" presStyleIdx="3" presStyleCnt="10">
        <dgm:presLayoutVars>
          <dgm:bulletEnabled val="1"/>
        </dgm:presLayoutVars>
      </dgm:prSet>
      <dgm:spPr/>
    </dgm:pt>
    <dgm:pt modelId="{5F5E50E8-CFB0-4014-B3C8-34680D46B20F}" type="pres">
      <dgm:prSet presAssocID="{E8191608-6B1A-4800-8EB7-53C47F65E1A8}" presName="sibTrans" presStyleCnt="0"/>
      <dgm:spPr/>
    </dgm:pt>
    <dgm:pt modelId="{9AA61EB2-C3A0-48D9-A173-4493F492B69D}" type="pres">
      <dgm:prSet presAssocID="{0ECE0BA0-D504-432C-ACE5-BE02C15DD9F9}" presName="node" presStyleLbl="node1" presStyleIdx="4" presStyleCnt="10">
        <dgm:presLayoutVars>
          <dgm:bulletEnabled val="1"/>
        </dgm:presLayoutVars>
      </dgm:prSet>
      <dgm:spPr/>
    </dgm:pt>
    <dgm:pt modelId="{9200F4A4-EB88-4780-A022-8CBC6CA544B9}" type="pres">
      <dgm:prSet presAssocID="{795B649D-8D31-4876-8028-04A74E6863B3}" presName="sibTrans" presStyleCnt="0"/>
      <dgm:spPr/>
    </dgm:pt>
    <dgm:pt modelId="{23DB51F8-6577-42E6-BE77-54CC88F2E4C0}" type="pres">
      <dgm:prSet presAssocID="{2865220C-A33E-4482-80D6-ADE587883E41}" presName="node" presStyleLbl="node1" presStyleIdx="5" presStyleCnt="10">
        <dgm:presLayoutVars>
          <dgm:bulletEnabled val="1"/>
        </dgm:presLayoutVars>
      </dgm:prSet>
      <dgm:spPr/>
    </dgm:pt>
    <dgm:pt modelId="{E1E2BFF9-9ADE-491A-9D90-75DAFCA401AF}" type="pres">
      <dgm:prSet presAssocID="{B4ECCD9E-F016-4F92-9B1C-9BB088F77C71}" presName="sibTrans" presStyleCnt="0"/>
      <dgm:spPr/>
    </dgm:pt>
    <dgm:pt modelId="{7D7EEB5B-BA53-4DC4-B0F4-D6928224C363}" type="pres">
      <dgm:prSet presAssocID="{3B5D9A15-8AA5-4DEC-8700-98C35285AFC0}" presName="node" presStyleLbl="node1" presStyleIdx="6" presStyleCnt="10">
        <dgm:presLayoutVars>
          <dgm:bulletEnabled val="1"/>
        </dgm:presLayoutVars>
      </dgm:prSet>
      <dgm:spPr/>
    </dgm:pt>
    <dgm:pt modelId="{B3454488-FA09-4EF1-9DD7-D00E53152A5E}" type="pres">
      <dgm:prSet presAssocID="{716719A5-712C-4E81-AF8A-6657E04EEF78}" presName="sibTrans" presStyleCnt="0"/>
      <dgm:spPr/>
    </dgm:pt>
    <dgm:pt modelId="{56BABB4E-09C9-4624-BF57-F2655931FB3E}" type="pres">
      <dgm:prSet presAssocID="{8DC91FF8-439E-465E-A22E-AD1DB6D9A882}" presName="node" presStyleLbl="node1" presStyleIdx="7" presStyleCnt="10">
        <dgm:presLayoutVars>
          <dgm:bulletEnabled val="1"/>
        </dgm:presLayoutVars>
      </dgm:prSet>
      <dgm:spPr/>
    </dgm:pt>
    <dgm:pt modelId="{185F58C7-7538-450F-AD2D-6DD6B92810C6}" type="pres">
      <dgm:prSet presAssocID="{D619765B-099E-4132-B9CD-4ACEE3A65AF2}" presName="sibTrans" presStyleCnt="0"/>
      <dgm:spPr/>
    </dgm:pt>
    <dgm:pt modelId="{44F6390F-E3FD-4479-8B4F-AD746E5E1704}" type="pres">
      <dgm:prSet presAssocID="{84B61ACE-4721-49B7-85ED-60A5D630E75B}" presName="node" presStyleLbl="node1" presStyleIdx="8" presStyleCnt="10">
        <dgm:presLayoutVars>
          <dgm:bulletEnabled val="1"/>
        </dgm:presLayoutVars>
      </dgm:prSet>
      <dgm:spPr/>
    </dgm:pt>
    <dgm:pt modelId="{4388E82E-0BA4-4B27-8877-4E4307BC1464}" type="pres">
      <dgm:prSet presAssocID="{A74FEDD1-3751-484A-8244-57558F087D56}" presName="sibTrans" presStyleCnt="0"/>
      <dgm:spPr/>
    </dgm:pt>
    <dgm:pt modelId="{BCFB8C74-EE95-4E9C-B8D2-23CD29D33B34}" type="pres">
      <dgm:prSet presAssocID="{DA33956A-913D-4639-B2ED-F2D94C00BF4D}" presName="node" presStyleLbl="node1" presStyleIdx="9" presStyleCnt="10">
        <dgm:presLayoutVars>
          <dgm:bulletEnabled val="1"/>
        </dgm:presLayoutVars>
      </dgm:prSet>
      <dgm:spPr/>
    </dgm:pt>
  </dgm:ptLst>
  <dgm:cxnLst>
    <dgm:cxn modelId="{51131B0A-DF33-445F-91E7-C32A8B0A6504}" srcId="{41886AD1-0DFA-4C58-BF86-B1A83E234B0C}" destId="{B545ABEE-B212-43AA-B7AC-CAD84409DE0B}" srcOrd="1" destOrd="0" parTransId="{1212A941-4588-4B96-899E-97520DEDA76B}" sibTransId="{DC980E62-AC0C-403F-B0BD-BC0D26FCDCA4}"/>
    <dgm:cxn modelId="{E3B2320B-3844-49DC-95BD-175736A89F80}" type="presOf" srcId="{3B5D9A15-8AA5-4DEC-8700-98C35285AFC0}" destId="{7D7EEB5B-BA53-4DC4-B0F4-D6928224C363}" srcOrd="0" destOrd="0" presId="urn:microsoft.com/office/officeart/2005/8/layout/default"/>
    <dgm:cxn modelId="{D1279010-E5E4-44B6-A7F6-DF35D7B93A08}" type="presOf" srcId="{DA33956A-913D-4639-B2ED-F2D94C00BF4D}" destId="{BCFB8C74-EE95-4E9C-B8D2-23CD29D33B34}" srcOrd="0" destOrd="0" presId="urn:microsoft.com/office/officeart/2005/8/layout/default"/>
    <dgm:cxn modelId="{B9490A11-6827-48EC-A8F9-9521196643D7}" srcId="{41886AD1-0DFA-4C58-BF86-B1A83E234B0C}" destId="{DA33956A-913D-4639-B2ED-F2D94C00BF4D}" srcOrd="9" destOrd="0" parTransId="{4A8A3DB0-1A7D-4BB1-A1E7-09EBB89ABB65}" sibTransId="{3BA819BA-2C1C-41A5-9F91-9CBC1BB6C6A9}"/>
    <dgm:cxn modelId="{8556A72A-129A-46AA-9772-9CB3AFE25AD9}" type="presOf" srcId="{2865220C-A33E-4482-80D6-ADE587883E41}" destId="{23DB51F8-6577-42E6-BE77-54CC88F2E4C0}" srcOrd="0" destOrd="0" presId="urn:microsoft.com/office/officeart/2005/8/layout/default"/>
    <dgm:cxn modelId="{0C44395E-C03A-46D6-B47B-43B0A2BD7792}" type="presOf" srcId="{84B61ACE-4721-49B7-85ED-60A5D630E75B}" destId="{44F6390F-E3FD-4479-8B4F-AD746E5E1704}" srcOrd="0" destOrd="0" presId="urn:microsoft.com/office/officeart/2005/8/layout/default"/>
    <dgm:cxn modelId="{8961404A-D4A7-4120-BC90-DB65A521F9F4}" type="presOf" srcId="{AA3ADF2C-6A3D-4BEB-8A26-3154E8FE73A7}" destId="{5A2C882A-7DB8-48CC-A2B8-1A9004000C59}" srcOrd="0" destOrd="0" presId="urn:microsoft.com/office/officeart/2005/8/layout/default"/>
    <dgm:cxn modelId="{3C45456C-0767-4880-B788-D71BA5FE2180}" srcId="{41886AD1-0DFA-4C58-BF86-B1A83E234B0C}" destId="{3B5D9A15-8AA5-4DEC-8700-98C35285AFC0}" srcOrd="6" destOrd="0" parTransId="{2FE208E2-DE70-4BD3-8E37-5FD7036AAF25}" sibTransId="{716719A5-712C-4E81-AF8A-6657E04EEF78}"/>
    <dgm:cxn modelId="{6EBE2A6E-9556-44E6-98DB-4505399EF304}" type="presOf" srcId="{41886AD1-0DFA-4C58-BF86-B1A83E234B0C}" destId="{8C35C757-962C-444E-8346-E75FE15E54CC}" srcOrd="0" destOrd="0" presId="urn:microsoft.com/office/officeart/2005/8/layout/default"/>
    <dgm:cxn modelId="{7EFDBF51-CE9B-4587-8E76-3898ED97A12C}" srcId="{41886AD1-0DFA-4C58-BF86-B1A83E234B0C}" destId="{8DC91FF8-439E-465E-A22E-AD1DB6D9A882}" srcOrd="7" destOrd="0" parTransId="{CA497D1E-F656-41F0-8EDE-239481EE2CA5}" sibTransId="{D619765B-099E-4132-B9CD-4ACEE3A65AF2}"/>
    <dgm:cxn modelId="{1FBB757E-6371-4C1D-BABF-7E37365E549E}" type="presOf" srcId="{B545ABEE-B212-43AA-B7AC-CAD84409DE0B}" destId="{9CFE2698-5AE3-4469-8BB4-B9BE95D7EA2F}" srcOrd="0" destOrd="0" presId="urn:microsoft.com/office/officeart/2005/8/layout/default"/>
    <dgm:cxn modelId="{E7D63287-DD33-4C6B-BE7F-88F374523EF1}" srcId="{41886AD1-0DFA-4C58-BF86-B1A83E234B0C}" destId="{2865220C-A33E-4482-80D6-ADE587883E41}" srcOrd="5" destOrd="0" parTransId="{54A08F56-D80E-4AE9-8362-E214974B0D3B}" sibTransId="{B4ECCD9E-F016-4F92-9B1C-9BB088F77C71}"/>
    <dgm:cxn modelId="{D72B53B8-15A7-4D2A-9845-FB61E2FB22F2}" srcId="{41886AD1-0DFA-4C58-BF86-B1A83E234B0C}" destId="{84B61ACE-4721-49B7-85ED-60A5D630E75B}" srcOrd="8" destOrd="0" parTransId="{AC92E5A0-2D14-46BB-8F22-7C5F7A22AA7E}" sibTransId="{A74FEDD1-3751-484A-8244-57558F087D56}"/>
    <dgm:cxn modelId="{01C891BA-07AC-4206-B045-AE848A7E26E8}" srcId="{41886AD1-0DFA-4C58-BF86-B1A83E234B0C}" destId="{482402C4-445B-4524-8CB1-14A3F2697DCA}" srcOrd="2" destOrd="0" parTransId="{8D619C34-998C-4CE9-B7FD-A321C045A34A}" sibTransId="{116C6EFD-C010-4864-BE17-3540515A323F}"/>
    <dgm:cxn modelId="{59CE20BB-030D-477D-B5F7-8E5EB5C01A2F}" type="presOf" srcId="{8DC91FF8-439E-465E-A22E-AD1DB6D9A882}" destId="{56BABB4E-09C9-4624-BF57-F2655931FB3E}" srcOrd="0" destOrd="0" presId="urn:microsoft.com/office/officeart/2005/8/layout/default"/>
    <dgm:cxn modelId="{66E863C8-0F0B-4E12-8493-24CC53EC5BCD}" srcId="{41886AD1-0DFA-4C58-BF86-B1A83E234B0C}" destId="{436B6856-AF1A-42EB-9318-4BA75E85E5C0}" srcOrd="3" destOrd="0" parTransId="{16C19A41-E8C4-499B-9141-642CEB7AB9DB}" sibTransId="{E8191608-6B1A-4800-8EB7-53C47F65E1A8}"/>
    <dgm:cxn modelId="{420F6DCC-6406-4C84-B976-7E43DF87B950}" type="presOf" srcId="{482402C4-445B-4524-8CB1-14A3F2697DCA}" destId="{AD2A269F-47AE-46F3-A0E8-472717D9F1C4}" srcOrd="0" destOrd="0" presId="urn:microsoft.com/office/officeart/2005/8/layout/default"/>
    <dgm:cxn modelId="{F28295D2-4C8A-4EEB-AF4C-3053CD51090D}" srcId="{41886AD1-0DFA-4C58-BF86-B1A83E234B0C}" destId="{0ECE0BA0-D504-432C-ACE5-BE02C15DD9F9}" srcOrd="4" destOrd="0" parTransId="{07DE251A-EB29-4A7A-AF60-DB87DF0DC177}" sibTransId="{795B649D-8D31-4876-8028-04A74E6863B3}"/>
    <dgm:cxn modelId="{484E90E3-9BCF-40AE-B9C8-3B57D6A618CF}" type="presOf" srcId="{0ECE0BA0-D504-432C-ACE5-BE02C15DD9F9}" destId="{9AA61EB2-C3A0-48D9-A173-4493F492B69D}" srcOrd="0" destOrd="0" presId="urn:microsoft.com/office/officeart/2005/8/layout/default"/>
    <dgm:cxn modelId="{DDCC3FE5-6DDD-4EC5-B654-43A30CC3B1ED}" type="presOf" srcId="{436B6856-AF1A-42EB-9318-4BA75E85E5C0}" destId="{97832AAF-0DBF-4050-A134-E8827DC1F554}" srcOrd="0" destOrd="0" presId="urn:microsoft.com/office/officeart/2005/8/layout/default"/>
    <dgm:cxn modelId="{5CCA0CE6-195E-45E3-9FEF-5A3356A4045B}" srcId="{41886AD1-0DFA-4C58-BF86-B1A83E234B0C}" destId="{AA3ADF2C-6A3D-4BEB-8A26-3154E8FE73A7}" srcOrd="0" destOrd="0" parTransId="{A27A0F80-0977-463F-8621-8E08F2151EEB}" sibTransId="{5F61F17F-3A35-4D16-B7C0-CD5F950D2249}"/>
    <dgm:cxn modelId="{7089C753-2E04-4150-87E5-B2B3B06C46F0}" type="presParOf" srcId="{8C35C757-962C-444E-8346-E75FE15E54CC}" destId="{5A2C882A-7DB8-48CC-A2B8-1A9004000C59}" srcOrd="0" destOrd="0" presId="urn:microsoft.com/office/officeart/2005/8/layout/default"/>
    <dgm:cxn modelId="{2A56FA19-DBD2-41C7-AB22-9DAAAE6F5916}" type="presParOf" srcId="{8C35C757-962C-444E-8346-E75FE15E54CC}" destId="{1642F7A5-9DD1-4567-96F9-E7B81118DD7E}" srcOrd="1" destOrd="0" presId="urn:microsoft.com/office/officeart/2005/8/layout/default"/>
    <dgm:cxn modelId="{BC0D1E52-BA17-4109-903B-1CB096C43DD0}" type="presParOf" srcId="{8C35C757-962C-444E-8346-E75FE15E54CC}" destId="{9CFE2698-5AE3-4469-8BB4-B9BE95D7EA2F}" srcOrd="2" destOrd="0" presId="urn:microsoft.com/office/officeart/2005/8/layout/default"/>
    <dgm:cxn modelId="{4CFD18F2-F943-4D2E-A7B7-D43BED2B38F2}" type="presParOf" srcId="{8C35C757-962C-444E-8346-E75FE15E54CC}" destId="{F6412F6C-2D6F-4983-810A-DCBBEBF91270}" srcOrd="3" destOrd="0" presId="urn:microsoft.com/office/officeart/2005/8/layout/default"/>
    <dgm:cxn modelId="{E440F657-AE73-4C19-8CB6-2F031742BDF2}" type="presParOf" srcId="{8C35C757-962C-444E-8346-E75FE15E54CC}" destId="{AD2A269F-47AE-46F3-A0E8-472717D9F1C4}" srcOrd="4" destOrd="0" presId="urn:microsoft.com/office/officeart/2005/8/layout/default"/>
    <dgm:cxn modelId="{175CE10A-B078-4576-9F67-BC24A1BFF281}" type="presParOf" srcId="{8C35C757-962C-444E-8346-E75FE15E54CC}" destId="{34A85DAF-DBD8-4AA9-9C75-C564E66CB3D2}" srcOrd="5" destOrd="0" presId="urn:microsoft.com/office/officeart/2005/8/layout/default"/>
    <dgm:cxn modelId="{12F4985C-80CB-497F-B375-DABA49797C7E}" type="presParOf" srcId="{8C35C757-962C-444E-8346-E75FE15E54CC}" destId="{97832AAF-0DBF-4050-A134-E8827DC1F554}" srcOrd="6" destOrd="0" presId="urn:microsoft.com/office/officeart/2005/8/layout/default"/>
    <dgm:cxn modelId="{4DC5FEDF-CDFF-4FEF-8E37-13145E97EC0E}" type="presParOf" srcId="{8C35C757-962C-444E-8346-E75FE15E54CC}" destId="{5F5E50E8-CFB0-4014-B3C8-34680D46B20F}" srcOrd="7" destOrd="0" presId="urn:microsoft.com/office/officeart/2005/8/layout/default"/>
    <dgm:cxn modelId="{FA53D309-391E-4E93-BAC8-92390E0CCF0B}" type="presParOf" srcId="{8C35C757-962C-444E-8346-E75FE15E54CC}" destId="{9AA61EB2-C3A0-48D9-A173-4493F492B69D}" srcOrd="8" destOrd="0" presId="urn:microsoft.com/office/officeart/2005/8/layout/default"/>
    <dgm:cxn modelId="{3F52CAE9-797F-47BF-B24E-A2432B69E23A}" type="presParOf" srcId="{8C35C757-962C-444E-8346-E75FE15E54CC}" destId="{9200F4A4-EB88-4780-A022-8CBC6CA544B9}" srcOrd="9" destOrd="0" presId="urn:microsoft.com/office/officeart/2005/8/layout/default"/>
    <dgm:cxn modelId="{15DFA283-B62F-4EC8-A84A-328B782ED480}" type="presParOf" srcId="{8C35C757-962C-444E-8346-E75FE15E54CC}" destId="{23DB51F8-6577-42E6-BE77-54CC88F2E4C0}" srcOrd="10" destOrd="0" presId="urn:microsoft.com/office/officeart/2005/8/layout/default"/>
    <dgm:cxn modelId="{E1855BAA-9CC9-45B3-A5BB-EFC47CDCFB82}" type="presParOf" srcId="{8C35C757-962C-444E-8346-E75FE15E54CC}" destId="{E1E2BFF9-9ADE-491A-9D90-75DAFCA401AF}" srcOrd="11" destOrd="0" presId="urn:microsoft.com/office/officeart/2005/8/layout/default"/>
    <dgm:cxn modelId="{CA937C9B-BAA3-4403-8034-F48D850F9D28}" type="presParOf" srcId="{8C35C757-962C-444E-8346-E75FE15E54CC}" destId="{7D7EEB5B-BA53-4DC4-B0F4-D6928224C363}" srcOrd="12" destOrd="0" presId="urn:microsoft.com/office/officeart/2005/8/layout/default"/>
    <dgm:cxn modelId="{BBF4AD31-B5B7-4FEB-A440-E061289B508C}" type="presParOf" srcId="{8C35C757-962C-444E-8346-E75FE15E54CC}" destId="{B3454488-FA09-4EF1-9DD7-D00E53152A5E}" srcOrd="13" destOrd="0" presId="urn:microsoft.com/office/officeart/2005/8/layout/default"/>
    <dgm:cxn modelId="{82889B43-4523-441A-8F7D-A6417E63B252}" type="presParOf" srcId="{8C35C757-962C-444E-8346-E75FE15E54CC}" destId="{56BABB4E-09C9-4624-BF57-F2655931FB3E}" srcOrd="14" destOrd="0" presId="urn:microsoft.com/office/officeart/2005/8/layout/default"/>
    <dgm:cxn modelId="{F82EABB6-C2FD-4BA9-9CAA-8BB829AB82F0}" type="presParOf" srcId="{8C35C757-962C-444E-8346-E75FE15E54CC}" destId="{185F58C7-7538-450F-AD2D-6DD6B92810C6}" srcOrd="15" destOrd="0" presId="urn:microsoft.com/office/officeart/2005/8/layout/default"/>
    <dgm:cxn modelId="{62707C9E-3B3E-4869-BDA2-20C56B54B037}" type="presParOf" srcId="{8C35C757-962C-444E-8346-E75FE15E54CC}" destId="{44F6390F-E3FD-4479-8B4F-AD746E5E1704}" srcOrd="16" destOrd="0" presId="urn:microsoft.com/office/officeart/2005/8/layout/default"/>
    <dgm:cxn modelId="{6B9F6F53-AFE0-40FD-8ECA-FA4D8BDD8CA1}" type="presParOf" srcId="{8C35C757-962C-444E-8346-E75FE15E54CC}" destId="{4388E82E-0BA4-4B27-8877-4E4307BC1464}" srcOrd="17" destOrd="0" presId="urn:microsoft.com/office/officeart/2005/8/layout/default"/>
    <dgm:cxn modelId="{6A5D4DDA-F1E8-4ADD-948A-B4A63402C15F}" type="presParOf" srcId="{8C35C757-962C-444E-8346-E75FE15E54CC}" destId="{BCFB8C74-EE95-4E9C-B8D2-23CD29D33B3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D204B-F5C5-4CF3-9E23-34B30DBAD19C}">
      <dsp:nvSpPr>
        <dsp:cNvPr id="0" name=""/>
        <dsp:cNvSpPr/>
      </dsp:nvSpPr>
      <dsp:spPr>
        <a:xfrm>
          <a:off x="1577897" y="3144"/>
          <a:ext cx="3962122" cy="23772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Php, Bootstrap, JQuery, AJAX, CSS, HTML</a:t>
          </a:r>
          <a:endParaRPr lang="en-US" sz="3000" kern="1200"/>
        </a:p>
      </dsp:txBody>
      <dsp:txXfrm>
        <a:off x="1577897" y="3144"/>
        <a:ext cx="3962122" cy="2377273"/>
      </dsp:txXfrm>
    </dsp:sp>
    <dsp:sp modelId="{87F44C52-C15B-4B8C-8AB1-EAF02D38742F}">
      <dsp:nvSpPr>
        <dsp:cNvPr id="0" name=""/>
        <dsp:cNvSpPr/>
      </dsp:nvSpPr>
      <dsp:spPr>
        <a:xfrm>
          <a:off x="1577897" y="2776630"/>
          <a:ext cx="3962122" cy="2377273"/>
        </a:xfrm>
        <a:prstGeom prst="rect">
          <a:avLst/>
        </a:prstGeom>
        <a:solidFill>
          <a:schemeClr val="accent2">
            <a:hueOff val="1512762"/>
            <a:satOff val="-742"/>
            <a:lumOff val="12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VSC(Visual Studio Code)</a:t>
          </a:r>
          <a:endParaRPr lang="en-US" sz="3000" kern="1200"/>
        </a:p>
      </dsp:txBody>
      <dsp:txXfrm>
        <a:off x="1577897" y="2776630"/>
        <a:ext cx="3962122" cy="2377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6DF9B-D40E-4846-A19F-F337662E1E1D}">
      <dsp:nvSpPr>
        <dsp:cNvPr id="0" name=""/>
        <dsp:cNvSpPr/>
      </dsp:nvSpPr>
      <dsp:spPr>
        <a:xfrm>
          <a:off x="0" y="568037"/>
          <a:ext cx="5891471" cy="9534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A felhasználó létrehozása </a:t>
          </a:r>
          <a:endParaRPr lang="en-US" sz="2400" kern="1200" dirty="0"/>
        </a:p>
      </dsp:txBody>
      <dsp:txXfrm>
        <a:off x="46541" y="614578"/>
        <a:ext cx="5798389" cy="860321"/>
      </dsp:txXfrm>
    </dsp:sp>
    <dsp:sp modelId="{9A879EDC-87F3-4A90-BF9D-5172C0438AAB}">
      <dsp:nvSpPr>
        <dsp:cNvPr id="0" name=""/>
        <dsp:cNvSpPr/>
      </dsp:nvSpPr>
      <dsp:spPr>
        <a:xfrm>
          <a:off x="0" y="1590560"/>
          <a:ext cx="5891471" cy="953403"/>
        </a:xfrm>
        <a:prstGeom prst="roundRect">
          <a:avLst/>
        </a:prstGeom>
        <a:solidFill>
          <a:schemeClr val="accent5">
            <a:hueOff val="505231"/>
            <a:satOff val="225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 err="1"/>
            <a:t>Admin</a:t>
          </a:r>
          <a:r>
            <a:rPr lang="hu-HU" sz="2400" kern="1200" dirty="0"/>
            <a:t> felület(felhasználók szerkesztése, események létrehozása, foglalás elfogadása)</a:t>
          </a:r>
          <a:endParaRPr lang="en-US" sz="2400" kern="1200" dirty="0"/>
        </a:p>
      </dsp:txBody>
      <dsp:txXfrm>
        <a:off x="46541" y="1637101"/>
        <a:ext cx="5798389" cy="860321"/>
      </dsp:txXfrm>
    </dsp:sp>
    <dsp:sp modelId="{0DFA8E00-24FF-4E52-8618-D8A9D54FD1CF}">
      <dsp:nvSpPr>
        <dsp:cNvPr id="0" name=""/>
        <dsp:cNvSpPr/>
      </dsp:nvSpPr>
      <dsp:spPr>
        <a:xfrm>
          <a:off x="0" y="2613084"/>
          <a:ext cx="5891471" cy="953403"/>
        </a:xfrm>
        <a:prstGeom prst="roundRect">
          <a:avLst/>
        </a:prstGeom>
        <a:solidFill>
          <a:schemeClr val="accent5">
            <a:hueOff val="1010461"/>
            <a:satOff val="44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Jegy lefoglalása</a:t>
          </a:r>
          <a:endParaRPr lang="en-US" sz="2400" kern="1200" dirty="0"/>
        </a:p>
      </dsp:txBody>
      <dsp:txXfrm>
        <a:off x="46541" y="2659625"/>
        <a:ext cx="5798389" cy="860321"/>
      </dsp:txXfrm>
    </dsp:sp>
    <dsp:sp modelId="{44FBA179-C4F3-4EB5-A75C-DC5381D0F042}">
      <dsp:nvSpPr>
        <dsp:cNvPr id="0" name=""/>
        <dsp:cNvSpPr/>
      </dsp:nvSpPr>
      <dsp:spPr>
        <a:xfrm>
          <a:off x="0" y="3635608"/>
          <a:ext cx="5891471" cy="953403"/>
        </a:xfrm>
        <a:prstGeom prst="roundRect">
          <a:avLst/>
        </a:prstGeom>
        <a:solidFill>
          <a:schemeClr val="accent5">
            <a:hueOff val="1515692"/>
            <a:satOff val="674"/>
            <a:lumOff val="-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>
              <a:latin typeface="Gill Sans Nova"/>
            </a:rPr>
            <a:t>Webshop(múzeumi </a:t>
          </a:r>
          <a:r>
            <a:rPr lang="hu-HU" sz="2400" kern="1200" dirty="0"/>
            <a:t>souvenir vásárlás</a:t>
          </a:r>
          <a:r>
            <a:rPr lang="hu-HU" sz="2400" kern="1200" dirty="0">
              <a:latin typeface="Gill Sans Nova"/>
            </a:rPr>
            <a:t> )</a:t>
          </a:r>
        </a:p>
      </dsp:txBody>
      <dsp:txXfrm>
        <a:off x="46541" y="3682149"/>
        <a:ext cx="5798389" cy="860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2B98B-1EC6-49E1-8B5B-7CF63E45B8F0}">
      <dsp:nvSpPr>
        <dsp:cNvPr id="0" name=""/>
        <dsp:cNvSpPr/>
      </dsp:nvSpPr>
      <dsp:spPr>
        <a:xfrm>
          <a:off x="367210" y="0"/>
          <a:ext cx="5157049" cy="515704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580EA-D9D1-4B80-862E-43FF277ED787}">
      <dsp:nvSpPr>
        <dsp:cNvPr id="0" name=""/>
        <dsp:cNvSpPr/>
      </dsp:nvSpPr>
      <dsp:spPr>
        <a:xfrm>
          <a:off x="857130" y="489919"/>
          <a:ext cx="2011249" cy="20112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/>
            <a:t>Classok, function</a:t>
          </a:r>
          <a:endParaRPr lang="en-US" sz="1200" kern="1200"/>
        </a:p>
      </dsp:txBody>
      <dsp:txXfrm>
        <a:off x="955311" y="588100"/>
        <a:ext cx="1814887" cy="1814887"/>
      </dsp:txXfrm>
    </dsp:sp>
    <dsp:sp modelId="{D74083E1-4B83-4AAD-B441-79E4DF20A7EB}">
      <dsp:nvSpPr>
        <dsp:cNvPr id="0" name=""/>
        <dsp:cNvSpPr/>
      </dsp:nvSpPr>
      <dsp:spPr>
        <a:xfrm>
          <a:off x="3023091" y="489919"/>
          <a:ext cx="2011249" cy="20112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/>
            <a:t>Mappaszerkezet</a:t>
          </a:r>
          <a:endParaRPr lang="en-US" sz="1200" kern="1200"/>
        </a:p>
      </dsp:txBody>
      <dsp:txXfrm>
        <a:off x="3121272" y="588100"/>
        <a:ext cx="1814887" cy="1814887"/>
      </dsp:txXfrm>
    </dsp:sp>
    <dsp:sp modelId="{B75E86E2-D433-41FD-B0FD-A8A0BF5AA3C9}">
      <dsp:nvSpPr>
        <dsp:cNvPr id="0" name=""/>
        <dsp:cNvSpPr/>
      </dsp:nvSpPr>
      <dsp:spPr>
        <a:xfrm>
          <a:off x="857130" y="2655880"/>
          <a:ext cx="2011249" cy="20112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/>
            <a:t>Oldalak közti átirányitás, kapcsolat</a:t>
          </a:r>
          <a:endParaRPr lang="en-US" sz="1200" kern="1200"/>
        </a:p>
      </dsp:txBody>
      <dsp:txXfrm>
        <a:off x="955311" y="2754061"/>
        <a:ext cx="1814887" cy="1814887"/>
      </dsp:txXfrm>
    </dsp:sp>
    <dsp:sp modelId="{FA2D6BE0-D77F-4961-934B-8FA2195A586F}">
      <dsp:nvSpPr>
        <dsp:cNvPr id="0" name=""/>
        <dsp:cNvSpPr/>
      </dsp:nvSpPr>
      <dsp:spPr>
        <a:xfrm>
          <a:off x="3023091" y="2655880"/>
          <a:ext cx="2011249" cy="20112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/>
            <a:t>Url,get, post</a:t>
          </a:r>
          <a:endParaRPr lang="en-US" sz="1200" kern="1200"/>
        </a:p>
      </dsp:txBody>
      <dsp:txXfrm>
        <a:off x="3121272" y="2754061"/>
        <a:ext cx="1814887" cy="18148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812E9-72C6-4713-A047-C5D1C9769C3C}">
      <dsp:nvSpPr>
        <dsp:cNvPr id="0" name=""/>
        <dsp:cNvSpPr/>
      </dsp:nvSpPr>
      <dsp:spPr>
        <a:xfrm>
          <a:off x="0" y="77363"/>
          <a:ext cx="1065911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400" kern="1200"/>
            <a:t>Használt szoftverek(github)</a:t>
          </a:r>
          <a:endParaRPr lang="en-US" sz="5400" kern="1200"/>
        </a:p>
      </dsp:txBody>
      <dsp:txXfrm>
        <a:off x="63226" y="140589"/>
        <a:ext cx="10532658" cy="1168738"/>
      </dsp:txXfrm>
    </dsp:sp>
    <dsp:sp modelId="{2E1A31DD-9C65-4F02-8907-0F419FDB449F}">
      <dsp:nvSpPr>
        <dsp:cNvPr id="0" name=""/>
        <dsp:cNvSpPr/>
      </dsp:nvSpPr>
      <dsp:spPr>
        <a:xfrm>
          <a:off x="0" y="1528073"/>
          <a:ext cx="1065911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400" kern="1200"/>
            <a:t>Olivér backend+adatbázis+frontend</a:t>
          </a:r>
          <a:endParaRPr lang="en-US" sz="5400" kern="1200"/>
        </a:p>
      </dsp:txBody>
      <dsp:txXfrm>
        <a:off x="63226" y="1591299"/>
        <a:ext cx="10532658" cy="1168738"/>
      </dsp:txXfrm>
    </dsp:sp>
    <dsp:sp modelId="{FBD23D63-A8C9-4AEB-8BE0-692978A73A1E}">
      <dsp:nvSpPr>
        <dsp:cNvPr id="0" name=""/>
        <dsp:cNvSpPr/>
      </dsp:nvSpPr>
      <dsp:spPr>
        <a:xfrm>
          <a:off x="0" y="2978784"/>
          <a:ext cx="1065911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400" kern="1200"/>
            <a:t>Bence backend+adatbázis+frontend</a:t>
          </a:r>
          <a:endParaRPr lang="en-US" sz="5400" kern="1200"/>
        </a:p>
      </dsp:txBody>
      <dsp:txXfrm>
        <a:off x="63226" y="3042010"/>
        <a:ext cx="10532658" cy="1168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C882A-7DB8-48CC-A2B8-1A9004000C59}">
      <dsp:nvSpPr>
        <dsp:cNvPr id="0" name=""/>
        <dsp:cNvSpPr/>
      </dsp:nvSpPr>
      <dsp:spPr>
        <a:xfrm>
          <a:off x="0" y="93060"/>
          <a:ext cx="1841084" cy="11046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Github</a:t>
          </a:r>
          <a:endParaRPr lang="en-US" sz="1400" kern="1200"/>
        </a:p>
      </dsp:txBody>
      <dsp:txXfrm>
        <a:off x="0" y="93060"/>
        <a:ext cx="1841084" cy="1104650"/>
      </dsp:txXfrm>
    </dsp:sp>
    <dsp:sp modelId="{9CFE2698-5AE3-4469-8BB4-B9BE95D7EA2F}">
      <dsp:nvSpPr>
        <dsp:cNvPr id="0" name=""/>
        <dsp:cNvSpPr/>
      </dsp:nvSpPr>
      <dsp:spPr>
        <a:xfrm>
          <a:off x="2025193" y="93060"/>
          <a:ext cx="1841084" cy="11046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-sesseion login</a:t>
          </a:r>
          <a:endParaRPr lang="en-US" sz="1400" kern="1200"/>
        </a:p>
      </dsp:txBody>
      <dsp:txXfrm>
        <a:off x="2025193" y="93060"/>
        <a:ext cx="1841084" cy="1104650"/>
      </dsp:txXfrm>
    </dsp:sp>
    <dsp:sp modelId="{AD2A269F-47AE-46F3-A0E8-472717D9F1C4}">
      <dsp:nvSpPr>
        <dsp:cNvPr id="0" name=""/>
        <dsp:cNvSpPr/>
      </dsp:nvSpPr>
      <dsp:spPr>
        <a:xfrm>
          <a:off x="4050386" y="93060"/>
          <a:ext cx="1841084" cy="11046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-regisztrációs kép</a:t>
          </a:r>
          <a:endParaRPr lang="en-US" sz="1400" kern="1200"/>
        </a:p>
      </dsp:txBody>
      <dsp:txXfrm>
        <a:off x="4050386" y="93060"/>
        <a:ext cx="1841084" cy="1104650"/>
      </dsp:txXfrm>
    </dsp:sp>
    <dsp:sp modelId="{97832AAF-0DBF-4050-A134-E8827DC1F554}">
      <dsp:nvSpPr>
        <dsp:cNvPr id="0" name=""/>
        <dsp:cNvSpPr/>
      </dsp:nvSpPr>
      <dsp:spPr>
        <a:xfrm>
          <a:off x="0" y="1381819"/>
          <a:ext cx="1841084" cy="11046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 account profilképe</a:t>
          </a:r>
          <a:endParaRPr lang="en-US" sz="1400" kern="1200"/>
        </a:p>
      </dsp:txBody>
      <dsp:txXfrm>
        <a:off x="0" y="1381819"/>
        <a:ext cx="1841084" cy="1104650"/>
      </dsp:txXfrm>
    </dsp:sp>
    <dsp:sp modelId="{9AA61EB2-C3A0-48D9-A173-4493F492B69D}">
      <dsp:nvSpPr>
        <dsp:cNvPr id="0" name=""/>
        <dsp:cNvSpPr/>
      </dsp:nvSpPr>
      <dsp:spPr>
        <a:xfrm>
          <a:off x="2025193" y="1381819"/>
          <a:ext cx="1841084" cy="11046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-profil edit el helyezése nem jó navbarban</a:t>
          </a:r>
          <a:endParaRPr lang="en-US" sz="1400" kern="1200"/>
        </a:p>
      </dsp:txBody>
      <dsp:txXfrm>
        <a:off x="2025193" y="1381819"/>
        <a:ext cx="1841084" cy="1104650"/>
      </dsp:txXfrm>
    </dsp:sp>
    <dsp:sp modelId="{23DB51F8-6577-42E6-BE77-54CC88F2E4C0}">
      <dsp:nvSpPr>
        <dsp:cNvPr id="0" name=""/>
        <dsp:cNvSpPr/>
      </dsp:nvSpPr>
      <dsp:spPr>
        <a:xfrm>
          <a:off x="4050386" y="1381819"/>
          <a:ext cx="1841084" cy="11046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-admin felület </a:t>
          </a:r>
          <a:endParaRPr lang="en-US" sz="1400" kern="1200"/>
        </a:p>
      </dsp:txBody>
      <dsp:txXfrm>
        <a:off x="4050386" y="1381819"/>
        <a:ext cx="1841084" cy="1104650"/>
      </dsp:txXfrm>
    </dsp:sp>
    <dsp:sp modelId="{7D7EEB5B-BA53-4DC4-B0F4-D6928224C363}">
      <dsp:nvSpPr>
        <dsp:cNvPr id="0" name=""/>
        <dsp:cNvSpPr/>
      </dsp:nvSpPr>
      <dsp:spPr>
        <a:xfrm>
          <a:off x="0" y="2670578"/>
          <a:ext cx="1841084" cy="11046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-sweet alter feltöltés, kombinálni a gombot a sweetalter-el, </a:t>
          </a:r>
          <a:endParaRPr lang="en-US" sz="1400" kern="1200"/>
        </a:p>
      </dsp:txBody>
      <dsp:txXfrm>
        <a:off x="0" y="2670578"/>
        <a:ext cx="1841084" cy="1104650"/>
      </dsp:txXfrm>
    </dsp:sp>
    <dsp:sp modelId="{56BABB4E-09C9-4624-BF57-F2655931FB3E}">
      <dsp:nvSpPr>
        <dsp:cNvPr id="0" name=""/>
        <dsp:cNvSpPr/>
      </dsp:nvSpPr>
      <dsp:spPr>
        <a:xfrm>
          <a:off x="2025193" y="2670578"/>
          <a:ext cx="1841084" cy="11046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szerkesztés gombra (nem működöt alap sweetalterel),jquery improtálása,jquery és sweetalter kombinálása</a:t>
          </a:r>
          <a:endParaRPr lang="en-US" sz="1400" kern="1200"/>
        </a:p>
      </dsp:txBody>
      <dsp:txXfrm>
        <a:off x="2025193" y="2670578"/>
        <a:ext cx="1841084" cy="1104650"/>
      </dsp:txXfrm>
    </dsp:sp>
    <dsp:sp modelId="{44F6390F-E3FD-4479-8B4F-AD746E5E1704}">
      <dsp:nvSpPr>
        <dsp:cNvPr id="0" name=""/>
        <dsp:cNvSpPr/>
      </dsp:nvSpPr>
      <dsp:spPr>
        <a:xfrm>
          <a:off x="4050386" y="2670578"/>
          <a:ext cx="1841084" cy="11046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-törlés linket akartam csinálni de nem működőt, ezért meg csináltam ugyan úgy gombbal </a:t>
          </a:r>
          <a:endParaRPr lang="en-US" sz="1400" kern="1200"/>
        </a:p>
      </dsp:txBody>
      <dsp:txXfrm>
        <a:off x="4050386" y="2670578"/>
        <a:ext cx="1841084" cy="1104650"/>
      </dsp:txXfrm>
    </dsp:sp>
    <dsp:sp modelId="{BCFB8C74-EE95-4E9C-B8D2-23CD29D33B34}">
      <dsp:nvSpPr>
        <dsp:cNvPr id="0" name=""/>
        <dsp:cNvSpPr/>
      </dsp:nvSpPr>
      <dsp:spPr>
        <a:xfrm>
          <a:off x="2025193" y="3959338"/>
          <a:ext cx="1841084" cy="11046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-event modal megjelenítése és a szerkesztése modal megjelenítés.</a:t>
          </a:r>
          <a:endParaRPr lang="en-US" sz="1400" kern="1200"/>
        </a:p>
      </dsp:txBody>
      <dsp:txXfrm>
        <a:off x="2025193" y="3959338"/>
        <a:ext cx="1841084" cy="1104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60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8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3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3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2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1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5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5/29/2023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68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 élénk színek átfordítása">
            <a:extLst>
              <a:ext uri="{FF2B5EF4-FFF2-40B4-BE49-F238E27FC236}">
                <a16:creationId xmlns:a16="http://schemas.microsoft.com/office/drawing/2014/main" id="{57F22BCC-8D92-4F8C-E37D-311556591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398" r="6" b="6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DarkBlueMoon</a:t>
            </a:r>
            <a:br>
              <a:rPr lang="hu-HU" dirty="0">
                <a:solidFill>
                  <a:srgbClr val="FFFFFF"/>
                </a:solidFill>
              </a:rPr>
            </a:b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FFFFFF"/>
                </a:solidFill>
                <a:cs typeface="Calibri"/>
              </a:rPr>
              <a:t>Tóth Olivér, Pásztor Bence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C2265E2-1AA0-9CAB-E9BE-3B512F10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hu-HU" sz="4400">
                <a:latin typeface="Gill Sans Nova"/>
              </a:rPr>
              <a:t>Forráskód</a:t>
            </a:r>
          </a:p>
        </p:txBody>
      </p:sp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36" name="Tartalom helye 2">
            <a:extLst>
              <a:ext uri="{FF2B5EF4-FFF2-40B4-BE49-F238E27FC236}">
                <a16:creationId xmlns:a16="http://schemas.microsoft.com/office/drawing/2014/main" id="{C68556DE-309F-36E7-B3A3-696A6D20F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716298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034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550994-31A4-A5E8-ACBE-E4FB0135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3600" dirty="0">
                <a:solidFill>
                  <a:schemeClr val="tx1"/>
                </a:solidFill>
                <a:latin typeface="Gill Sans Nova"/>
              </a:rPr>
              <a:t>Csapaton belüli munka megosztás</a:t>
            </a:r>
          </a:p>
          <a:p>
            <a:endParaRPr lang="hu-HU" dirty="0"/>
          </a:p>
        </p:txBody>
      </p:sp>
      <p:graphicFrame>
        <p:nvGraphicFramePr>
          <p:cNvPr id="32" name="Tartalom helye 2">
            <a:extLst>
              <a:ext uri="{FF2B5EF4-FFF2-40B4-BE49-F238E27FC236}">
                <a16:creationId xmlns:a16="http://schemas.microsoft.com/office/drawing/2014/main" id="{2DBFDADC-3580-98A6-C1D3-36280451BD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47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2663A72-E771-41D4-96AA-28C1B2172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8164F59-4B09-4DB4-A99F-97C71DE46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135969-FCE2-1313-1B74-F29517EC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hu-HU" sz="4400">
                <a:latin typeface="Gill Sans Nova"/>
              </a:rPr>
              <a:t>Kezdeti nehézségek</a:t>
            </a:r>
          </a:p>
          <a:p>
            <a:endParaRPr lang="hu-HU" sz="440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099" y="238175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C2C078FA-5775-45CB-A8F3-53B3F1AD2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668948" cy="6421669"/>
            <a:chOff x="9951383" y="299808"/>
            <a:chExt cx="1668948" cy="642166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rtalom helye 2">
            <a:extLst>
              <a:ext uri="{FF2B5EF4-FFF2-40B4-BE49-F238E27FC236}">
                <a16:creationId xmlns:a16="http://schemas.microsoft.com/office/drawing/2014/main" id="{B9A8F899-A5D5-61C0-D25E-43568A951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692928"/>
              </p:ext>
            </p:extLst>
          </p:nvPr>
        </p:nvGraphicFramePr>
        <p:xfrm>
          <a:off x="5855597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650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21D2DF-4AE2-4338-D712-452AC22E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802" y="2818139"/>
            <a:ext cx="10659110" cy="1325563"/>
          </a:xfrm>
        </p:spPr>
        <p:txBody>
          <a:bodyPr/>
          <a:lstStyle/>
          <a:p>
            <a:pPr algn="ctr"/>
            <a:r>
              <a:rPr lang="hu-HU" sz="3600" dirty="0">
                <a:solidFill>
                  <a:schemeClr val="tx1"/>
                </a:solidFill>
                <a:latin typeface="Gill Sans Nova"/>
              </a:rPr>
              <a:t>Köszönjük a figyelmet!</a:t>
            </a:r>
            <a:endParaRPr lang="hu-HU" dirty="0">
              <a:solidFill>
                <a:schemeClr val="tx1"/>
              </a:solidFill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149906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FC1AF5-2ADA-8E66-7CA4-55232006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oldal célja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5DA13D-F8A5-1A5E-A51A-1C88059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508" y="3220836"/>
            <a:ext cx="10659110" cy="1421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rgbClr val="374151"/>
                </a:solidFill>
                <a:latin typeface="Gill Sans Nova"/>
                <a:ea typeface="+mn-lt"/>
                <a:cs typeface="+mn-lt"/>
              </a:rPr>
              <a:t>A látogatók számára széleskörű és érdekes csillagászati ismeretek, információk és élmények nyújtása.</a:t>
            </a:r>
            <a:endParaRPr lang="hu-HU" sz="3200" dirty="0">
              <a:solidFill>
                <a:srgbClr val="374151"/>
              </a:solidFill>
              <a:latin typeface="Gill Sans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78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5313BC-25D5-D664-ADBE-73EBE2CF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3600" dirty="0">
                <a:solidFill>
                  <a:srgbClr val="374151"/>
                </a:solidFill>
                <a:ea typeface="+mj-lt"/>
                <a:cs typeface="+mj-lt"/>
              </a:rPr>
              <a:t>A weboldal kezdőlapja</a:t>
            </a:r>
            <a:endParaRPr lang="hu-HU" sz="3600" dirty="0"/>
          </a:p>
        </p:txBody>
      </p:sp>
      <p:pic>
        <p:nvPicPr>
          <p:cNvPr id="4" name="Kép 4" descr="A képen Webhely látható">
            <a:extLst>
              <a:ext uri="{FF2B5EF4-FFF2-40B4-BE49-F238E27FC236}">
                <a16:creationId xmlns:a16="http://schemas.microsoft.com/office/drawing/2014/main" id="{376428C9-8403-A101-F68F-34C6C942E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55" y="1758864"/>
            <a:ext cx="10305678" cy="5008381"/>
          </a:xfrm>
        </p:spPr>
      </p:pic>
    </p:spTree>
    <p:extLst>
      <p:ext uri="{BB962C8B-B14F-4D97-AF65-F5344CB8AC3E}">
        <p14:creationId xmlns:p14="http://schemas.microsoft.com/office/powerpoint/2010/main" val="280204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76C488-8C0A-A204-53B2-FC11A3B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3AD99961-AB06-40A5-8AFC-BC23D840F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562" y="151373"/>
            <a:ext cx="10595196" cy="6551477"/>
          </a:xfrm>
        </p:spPr>
      </p:pic>
    </p:spTree>
    <p:extLst>
      <p:ext uri="{BB962C8B-B14F-4D97-AF65-F5344CB8AC3E}">
        <p14:creationId xmlns:p14="http://schemas.microsoft.com/office/powerpoint/2010/main" val="418937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3AABAE-764A-FF4C-FAC2-AFE8422A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960662"/>
          </a:xfrm>
        </p:spPr>
        <p:txBody>
          <a:bodyPr/>
          <a:lstStyle/>
          <a:p>
            <a:r>
              <a:rPr lang="hu-HU" dirty="0"/>
              <a:t>Programok weboldal</a:t>
            </a:r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2E3647D1-F5DF-2040-AC63-B7E5FB91D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61" y="1471456"/>
            <a:ext cx="11139801" cy="5220663"/>
          </a:xfrm>
        </p:spPr>
      </p:pic>
    </p:spTree>
    <p:extLst>
      <p:ext uri="{BB962C8B-B14F-4D97-AF65-F5344CB8AC3E}">
        <p14:creationId xmlns:p14="http://schemas.microsoft.com/office/powerpoint/2010/main" val="82823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013D27-6EA7-D874-FE09-21B90E2D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91" y="75350"/>
            <a:ext cx="10659110" cy="1325563"/>
          </a:xfrm>
        </p:spPr>
        <p:txBody>
          <a:bodyPr/>
          <a:lstStyle/>
          <a:p>
            <a:r>
              <a:rPr lang="hu-HU" dirty="0" err="1">
                <a:ea typeface="+mj-lt"/>
                <a:cs typeface="+mj-lt"/>
              </a:rPr>
              <a:t>Admin</a:t>
            </a:r>
            <a:r>
              <a:rPr lang="hu-HU" dirty="0">
                <a:ea typeface="+mj-lt"/>
                <a:cs typeface="+mj-lt"/>
              </a:rPr>
              <a:t> felület</a:t>
            </a:r>
            <a:endParaRPr lang="hu-HU" dirty="0"/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C3B20D32-B29F-D079-1F81-2050B34C1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39" y="1407062"/>
            <a:ext cx="10417100" cy="5370916"/>
          </a:xfrm>
        </p:spPr>
      </p:pic>
    </p:spTree>
    <p:extLst>
      <p:ext uri="{BB962C8B-B14F-4D97-AF65-F5344CB8AC3E}">
        <p14:creationId xmlns:p14="http://schemas.microsoft.com/office/powerpoint/2010/main" val="408850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12BAF3-4403-DD24-D51A-E40CEF3F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Webshop weboldal</a:t>
            </a:r>
          </a:p>
        </p:txBody>
      </p:sp>
      <p:pic>
        <p:nvPicPr>
          <p:cNvPr id="7" name="Kép 7" descr="A képen szöveg, helyszín, képernyőkép, galéria látható&#10;&#10;Automatikusan generált leírás">
            <a:extLst>
              <a:ext uri="{FF2B5EF4-FFF2-40B4-BE49-F238E27FC236}">
                <a16:creationId xmlns:a16="http://schemas.microsoft.com/office/drawing/2014/main" id="{6886C9BF-9525-DD94-89FC-5B92AEF7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598" y="1696837"/>
            <a:ext cx="10991662" cy="5070408"/>
          </a:xfrm>
        </p:spPr>
      </p:pic>
    </p:spTree>
    <p:extLst>
      <p:ext uri="{BB962C8B-B14F-4D97-AF65-F5344CB8AC3E}">
        <p14:creationId xmlns:p14="http://schemas.microsoft.com/office/powerpoint/2010/main" val="334447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F518634-520F-55E1-6A2F-80027314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hu-HU" sz="4100"/>
              <a:t>Műszaki megvalósítás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FC961BAB-EE6F-343C-E756-0445A659B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422589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2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663A72-E771-41D4-96AA-28C1B2172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64F59-4B09-4DB4-A99F-97C71DE46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8F3A819-05D5-2A9C-E389-44C43E67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hu-HU" sz="4400"/>
              <a:t>Oldal funkciói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099" y="238175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2C078FA-5775-45CB-A8F3-53B3F1AD2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668948" cy="6421669"/>
            <a:chOff x="9951383" y="299808"/>
            <a:chExt cx="1668948" cy="642166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1C1BBAB-B270-A6BC-64D8-E75862959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757949"/>
              </p:ext>
            </p:extLst>
          </p:nvPr>
        </p:nvGraphicFramePr>
        <p:xfrm>
          <a:off x="5939104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35867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13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4" baseType="lpstr">
      <vt:lpstr>ConfettiVTI</vt:lpstr>
      <vt:lpstr>DarkBlueMoon </vt:lpstr>
      <vt:lpstr>Az oldal célja</vt:lpstr>
      <vt:lpstr>A weboldal kezdőlapja</vt:lpstr>
      <vt:lpstr>PowerPoint-bemutató</vt:lpstr>
      <vt:lpstr>Programok weboldal</vt:lpstr>
      <vt:lpstr>Admin felület</vt:lpstr>
      <vt:lpstr>Webshop weboldal</vt:lpstr>
      <vt:lpstr>Műszaki megvalósítás</vt:lpstr>
      <vt:lpstr>Oldal funkciói</vt:lpstr>
      <vt:lpstr>Forráskód</vt:lpstr>
      <vt:lpstr>Csapaton belüli munka megosztás </vt:lpstr>
      <vt:lpstr>Kezdeti nehézségek 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277</cp:revision>
  <dcterms:created xsi:type="dcterms:W3CDTF">2023-05-29T12:13:44Z</dcterms:created>
  <dcterms:modified xsi:type="dcterms:W3CDTF">2023-05-29T13:25:53Z</dcterms:modified>
</cp:coreProperties>
</file>